
<file path=[Content_Types].xml><?xml version="1.0" encoding="utf-8"?>
<Types xmlns="http://schemas.openxmlformats.org/package/2006/content-types">
  <Default Extension="bin" ContentType="application/vnd.openxmlformats-officedocument.oleObject"/>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67"/>
  </p:notesMasterIdLst>
  <p:handoutMasterIdLst>
    <p:handoutMasterId r:id="rId68"/>
  </p:handoutMasterIdLst>
  <p:sldIdLst>
    <p:sldId id="256" r:id="rId4"/>
    <p:sldId id="257" r:id="rId5"/>
    <p:sldId id="258" r:id="rId6"/>
    <p:sldId id="259" r:id="rId7"/>
    <p:sldId id="260" r:id="rId8"/>
    <p:sldId id="261" r:id="rId9"/>
    <p:sldId id="262" r:id="rId10"/>
    <p:sldId id="271" r:id="rId11"/>
    <p:sldId id="282" r:id="rId12"/>
    <p:sldId id="264" r:id="rId13"/>
    <p:sldId id="266" r:id="rId14"/>
    <p:sldId id="272" r:id="rId15"/>
    <p:sldId id="276" r:id="rId16"/>
    <p:sldId id="279" r:id="rId17"/>
    <p:sldId id="277" r:id="rId18"/>
    <p:sldId id="280" r:id="rId19"/>
    <p:sldId id="281" r:id="rId20"/>
    <p:sldId id="284" r:id="rId21"/>
    <p:sldId id="283" r:id="rId22"/>
    <p:sldId id="285" r:id="rId23"/>
    <p:sldId id="287" r:id="rId24"/>
    <p:sldId id="288" r:id="rId25"/>
    <p:sldId id="274" r:id="rId26"/>
    <p:sldId id="268" r:id="rId27"/>
    <p:sldId id="289" r:id="rId28"/>
    <p:sldId id="290" r:id="rId29"/>
    <p:sldId id="291" r:id="rId30"/>
    <p:sldId id="292" r:id="rId31"/>
    <p:sldId id="294" r:id="rId32"/>
    <p:sldId id="295" r:id="rId33"/>
    <p:sldId id="296" r:id="rId34"/>
    <p:sldId id="297" r:id="rId35"/>
    <p:sldId id="298" r:id="rId36"/>
    <p:sldId id="353" r:id="rId37"/>
    <p:sldId id="354" r:id="rId38"/>
    <p:sldId id="355" r:id="rId39"/>
    <p:sldId id="357" r:id="rId40"/>
    <p:sldId id="356" r:id="rId41"/>
    <p:sldId id="359" r:id="rId42"/>
    <p:sldId id="360" r:id="rId43"/>
    <p:sldId id="374" r:id="rId44"/>
    <p:sldId id="361" r:id="rId45"/>
    <p:sldId id="363" r:id="rId46"/>
    <p:sldId id="362" r:id="rId47"/>
    <p:sldId id="365" r:id="rId48"/>
    <p:sldId id="366" r:id="rId49"/>
    <p:sldId id="364" r:id="rId50"/>
    <p:sldId id="368" r:id="rId51"/>
    <p:sldId id="369" r:id="rId52"/>
    <p:sldId id="370" r:id="rId53"/>
    <p:sldId id="371" r:id="rId54"/>
    <p:sldId id="372" r:id="rId55"/>
    <p:sldId id="373" r:id="rId56"/>
    <p:sldId id="376" r:id="rId57"/>
    <p:sldId id="377" r:id="rId58"/>
    <p:sldId id="378" r:id="rId59"/>
    <p:sldId id="379" r:id="rId60"/>
    <p:sldId id="380" r:id="rId61"/>
    <p:sldId id="381" r:id="rId62"/>
    <p:sldId id="382" r:id="rId63"/>
    <p:sldId id="383" r:id="rId64"/>
    <p:sldId id="269" r:id="rId65"/>
    <p:sldId id="270" r:id="rId66"/>
  </p:sldIdLst>
  <p:sldSz cx="9144000" cy="5143500" type="screen16x9"/>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0A24"/>
    <a:srgbClr val="0066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6" d="100"/>
          <a:sy n="126" d="100"/>
        </p:scale>
        <p:origin x="123" y="60"/>
      </p:cViewPr>
      <p:guideLst/>
    </p:cSldViewPr>
  </p:slideViewPr>
  <p:notesTextViewPr>
    <p:cViewPr>
      <p:scale>
        <a:sx n="1" d="1"/>
        <a:sy n="1" d="1"/>
      </p:scale>
      <p:origin x="0" y="0"/>
    </p:cViewPr>
  </p:notesTextViewPr>
  <p:sorterViewPr>
    <p:cViewPr>
      <p:scale>
        <a:sx n="200" d="100"/>
        <a:sy n="200" d="100"/>
      </p:scale>
      <p:origin x="0" y="-5595"/>
    </p:cViewPr>
  </p:sorterViewPr>
  <p:notesViewPr>
    <p:cSldViewPr snapToGrid="0">
      <p:cViewPr>
        <p:scale>
          <a:sx n="75" d="100"/>
          <a:sy n="75" d="100"/>
        </p:scale>
        <p:origin x="2772" y="-195"/>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handoutMaster" Target="handoutMasters/handoutMaster1.xml"/><Relationship Id="rId7" Type="http://schemas.openxmlformats.org/officeDocument/2006/relationships/slide" Target="slides/slide4.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FDC6D0B-A015-40C7-8EAE-6C421DF2C305}"/>
              </a:ext>
            </a:extLst>
          </p:cNvPr>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717F089B-3A2C-4D15-974F-0A86344D529C}"/>
              </a:ext>
            </a:extLst>
          </p:cNvPr>
          <p:cNvSpPr>
            <a:spLocks noGrp="1"/>
          </p:cNvSpPr>
          <p:nvPr>
            <p:ph type="dt" sz="quarter" idx="1"/>
          </p:nvPr>
        </p:nvSpPr>
        <p:spPr>
          <a:xfrm>
            <a:off x="4024313" y="0"/>
            <a:ext cx="3078162" cy="512763"/>
          </a:xfrm>
          <a:prstGeom prst="rect">
            <a:avLst/>
          </a:prstGeom>
        </p:spPr>
        <p:txBody>
          <a:bodyPr vert="horz" lIns="91440" tIns="45720" rIns="91440" bIns="45720" rtlCol="0"/>
          <a:lstStyle>
            <a:lvl1pPr algn="r">
              <a:defRPr sz="1200"/>
            </a:lvl1pPr>
          </a:lstStyle>
          <a:p>
            <a:fld id="{F4E81E3A-BA6E-4542-BBAC-7C22C7243037}" type="datetimeFigureOut">
              <a:rPr lang="zh-CN" altLang="en-US" smtClean="0"/>
              <a:t>2019/11/16</a:t>
            </a:fld>
            <a:endParaRPr lang="zh-CN" altLang="en-US"/>
          </a:p>
        </p:txBody>
      </p:sp>
      <p:sp>
        <p:nvSpPr>
          <p:cNvPr id="4" name="页脚占位符 3">
            <a:extLst>
              <a:ext uri="{FF2B5EF4-FFF2-40B4-BE49-F238E27FC236}">
                <a16:creationId xmlns:a16="http://schemas.microsoft.com/office/drawing/2014/main" id="{DC246932-0999-4BC8-980D-CF794668FF3B}"/>
              </a:ext>
            </a:extLst>
          </p:cNvPr>
          <p:cNvSpPr>
            <a:spLocks noGrp="1"/>
          </p:cNvSpPr>
          <p:nvPr>
            <p:ph type="ftr" sz="quarter" idx="2"/>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04BE45E2-2EB1-4DD5-92D1-BAE9EE1EB585}"/>
              </a:ext>
            </a:extLst>
          </p:cNvPr>
          <p:cNvSpPr>
            <a:spLocks noGrp="1"/>
          </p:cNvSpPr>
          <p:nvPr>
            <p:ph type="sldNum" sz="quarter" idx="3"/>
          </p:nvPr>
        </p:nvSpPr>
        <p:spPr>
          <a:xfrm>
            <a:off x="4024313" y="9721850"/>
            <a:ext cx="3078162" cy="512763"/>
          </a:xfrm>
          <a:prstGeom prst="rect">
            <a:avLst/>
          </a:prstGeom>
        </p:spPr>
        <p:txBody>
          <a:bodyPr vert="horz" lIns="91440" tIns="45720" rIns="91440" bIns="45720" rtlCol="0" anchor="b"/>
          <a:lstStyle>
            <a:lvl1pPr algn="r">
              <a:defRPr sz="1200"/>
            </a:lvl1pPr>
          </a:lstStyle>
          <a:p>
            <a:fld id="{CA848146-DB63-450F-802E-63B335D738BF}" type="slidenum">
              <a:rPr lang="zh-CN" altLang="en-US" smtClean="0"/>
              <a:t>‹#›</a:t>
            </a:fld>
            <a:endParaRPr lang="zh-CN" altLang="en-US"/>
          </a:p>
        </p:txBody>
      </p:sp>
    </p:spTree>
    <p:extLst>
      <p:ext uri="{BB962C8B-B14F-4D97-AF65-F5344CB8AC3E}">
        <p14:creationId xmlns:p14="http://schemas.microsoft.com/office/powerpoint/2010/main" val="29991059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8" name="PlaceHolder 1"/>
          <p:cNvSpPr>
            <a:spLocks noGrp="1"/>
          </p:cNvSpPr>
          <p:nvPr>
            <p:ph type="body"/>
          </p:nvPr>
        </p:nvSpPr>
        <p:spPr>
          <a:xfrm>
            <a:off x="756000" y="5078520"/>
            <a:ext cx="6047640" cy="4811040"/>
          </a:xfrm>
          <a:prstGeom prst="rect">
            <a:avLst/>
          </a:prstGeom>
        </p:spPr>
        <p:txBody>
          <a:bodyPr lIns="0" tIns="0" rIns="0" bIns="0"/>
          <a:lstStyle/>
          <a:p>
            <a:r>
              <a:rPr lang="en-US" sz="2000" b="0" strike="noStrike" spc="-1">
                <a:solidFill>
                  <a:srgbClr val="000000"/>
                </a:solidFill>
                <a:uFill>
                  <a:solidFill>
                    <a:srgbClr val="FFFFFF"/>
                  </a:solidFill>
                </a:uFill>
                <a:latin typeface="Arial"/>
              </a:rPr>
              <a:t>Click to edit the notes format</a:t>
            </a:r>
          </a:p>
        </p:txBody>
      </p:sp>
      <p:sp>
        <p:nvSpPr>
          <p:cNvPr id="109" name="PlaceHolder 2"/>
          <p:cNvSpPr>
            <a:spLocks noGrp="1"/>
          </p:cNvSpPr>
          <p:nvPr>
            <p:ph type="hdr"/>
          </p:nvPr>
        </p:nvSpPr>
        <p:spPr>
          <a:xfrm>
            <a:off x="0" y="0"/>
            <a:ext cx="3280680" cy="534240"/>
          </a:xfrm>
          <a:prstGeom prst="rect">
            <a:avLst/>
          </a:prstGeom>
        </p:spPr>
        <p:txBody>
          <a:bodyPr lIns="0" tIns="0" rIns="0" bIns="0"/>
          <a:lstStyle/>
          <a:p>
            <a:r>
              <a:rPr lang="en-US" sz="1400" b="0" strike="noStrike" spc="-1">
                <a:solidFill>
                  <a:srgbClr val="000000"/>
                </a:solidFill>
                <a:uFill>
                  <a:solidFill>
                    <a:srgbClr val="FFFFFF"/>
                  </a:solidFill>
                </a:uFill>
                <a:latin typeface="Times New Roman"/>
              </a:rPr>
              <a:t>&lt;header&gt;</a:t>
            </a:r>
          </a:p>
        </p:txBody>
      </p:sp>
      <p:sp>
        <p:nvSpPr>
          <p:cNvPr id="110" name="PlaceHolder 3"/>
          <p:cNvSpPr>
            <a:spLocks noGrp="1"/>
          </p:cNvSpPr>
          <p:nvPr>
            <p:ph type="dt"/>
          </p:nvPr>
        </p:nvSpPr>
        <p:spPr>
          <a:xfrm>
            <a:off x="4278960" y="0"/>
            <a:ext cx="3280680" cy="534240"/>
          </a:xfrm>
          <a:prstGeom prst="rect">
            <a:avLst/>
          </a:prstGeom>
        </p:spPr>
        <p:txBody>
          <a:bodyPr lIns="0" tIns="0" rIns="0" bIns="0"/>
          <a:lstStyle/>
          <a:p>
            <a:pPr algn="r"/>
            <a:r>
              <a:rPr lang="en-US" sz="1400" b="0" strike="noStrike" spc="-1">
                <a:solidFill>
                  <a:srgbClr val="000000"/>
                </a:solidFill>
                <a:uFill>
                  <a:solidFill>
                    <a:srgbClr val="FFFFFF"/>
                  </a:solidFill>
                </a:uFill>
                <a:latin typeface="Times New Roman"/>
              </a:rPr>
              <a:t>&lt;date/time&gt;</a:t>
            </a:r>
          </a:p>
        </p:txBody>
      </p:sp>
      <p:sp>
        <p:nvSpPr>
          <p:cNvPr id="111" name="PlaceHolder 4"/>
          <p:cNvSpPr>
            <a:spLocks noGrp="1"/>
          </p:cNvSpPr>
          <p:nvPr>
            <p:ph type="ftr"/>
          </p:nvPr>
        </p:nvSpPr>
        <p:spPr>
          <a:xfrm>
            <a:off x="0" y="10157400"/>
            <a:ext cx="3280680" cy="534240"/>
          </a:xfrm>
          <a:prstGeom prst="rect">
            <a:avLst/>
          </a:prstGeom>
        </p:spPr>
        <p:txBody>
          <a:bodyPr lIns="0" tIns="0" rIns="0" bIns="0" anchor="b"/>
          <a:lstStyle/>
          <a:p>
            <a:r>
              <a:rPr lang="en-US" sz="1400" b="0" strike="noStrike" spc="-1">
                <a:solidFill>
                  <a:srgbClr val="000000"/>
                </a:solidFill>
                <a:uFill>
                  <a:solidFill>
                    <a:srgbClr val="FFFFFF"/>
                  </a:solidFill>
                </a:uFill>
                <a:latin typeface="Times New Roman"/>
              </a:rPr>
              <a:t>&lt;footer&gt;</a:t>
            </a:r>
          </a:p>
        </p:txBody>
      </p:sp>
      <p:sp>
        <p:nvSpPr>
          <p:cNvPr id="112" name="PlaceHolder 5"/>
          <p:cNvSpPr>
            <a:spLocks noGrp="1"/>
          </p:cNvSpPr>
          <p:nvPr>
            <p:ph type="sldNum"/>
          </p:nvPr>
        </p:nvSpPr>
        <p:spPr>
          <a:xfrm>
            <a:off x="4278960" y="10157400"/>
            <a:ext cx="3280680" cy="534240"/>
          </a:xfrm>
          <a:prstGeom prst="rect">
            <a:avLst/>
          </a:prstGeom>
        </p:spPr>
        <p:txBody>
          <a:bodyPr lIns="0" tIns="0" rIns="0" bIns="0" anchor="b"/>
          <a:lstStyle/>
          <a:p>
            <a:pPr algn="r"/>
            <a:fld id="{B98245E2-C8DD-4166-B06E-D45FCECC0C4A}" type="slidenum">
              <a:rPr lang="en-US" sz="1400" b="0" strike="noStrike" spc="-1">
                <a:solidFill>
                  <a:srgbClr val="000000"/>
                </a:solidFill>
                <a:uFill>
                  <a:solidFill>
                    <a:srgbClr val="FFFFFF"/>
                  </a:solidFill>
                </a:uFill>
                <a:latin typeface="Times New Roman"/>
              </a:rPr>
              <a:t>‹#›</a:t>
            </a:fld>
            <a:endParaRPr lang="en-US"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PlaceHolder 1"/>
          <p:cNvSpPr>
            <a:spLocks noGrp="1"/>
          </p:cNvSpPr>
          <p:nvPr>
            <p:ph type="body"/>
          </p:nvPr>
        </p:nvSpPr>
        <p:spPr>
          <a:xfrm>
            <a:off x="710280" y="4925160"/>
            <a:ext cx="5681880" cy="4028760"/>
          </a:xfrm>
          <a:prstGeom prst="rect">
            <a:avLst/>
          </a:prstGeom>
        </p:spPr>
        <p:txBody>
          <a:bodyPr lIns="0" tIns="0" rIns="0" bIns="0"/>
          <a:lstStyle/>
          <a:p>
            <a:endParaRPr lang="en-US" sz="2000" b="0" strike="noStrike" spc="-1">
              <a:solidFill>
                <a:srgbClr val="000000"/>
              </a:solidFill>
              <a:uFill>
                <a:solidFill>
                  <a:srgbClr val="FFFFFF"/>
                </a:solidFill>
              </a:uFill>
              <a:latin typeface="Arial"/>
            </a:endParaRPr>
          </a:p>
        </p:txBody>
      </p:sp>
      <p:sp>
        <p:nvSpPr>
          <p:cNvPr id="177" name="CustomShape 2"/>
          <p:cNvSpPr/>
          <p:nvPr/>
        </p:nvSpPr>
        <p:spPr>
          <a:xfrm>
            <a:off x="4023720" y="9720720"/>
            <a:ext cx="3077280" cy="51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D1BDAD97-8675-41E4-B751-E336D46B8F8E}" type="slidenum">
              <a:rPr lang="en-US" sz="1200" b="0" strike="noStrike" spc="-1">
                <a:solidFill>
                  <a:srgbClr val="000000"/>
                </a:solidFill>
                <a:uFill>
                  <a:solidFill>
                    <a:srgbClr val="FFFFFF"/>
                  </a:solidFill>
                </a:uFill>
                <a:latin typeface="+mn-lt"/>
                <a:ea typeface="+mn-ea"/>
              </a:rPr>
              <a:t>1</a:t>
            </a:fld>
            <a:endParaRPr lang="en-US" sz="1800" b="0" strike="noStrike" spc="-1">
              <a:solidFill>
                <a:srgbClr val="000000"/>
              </a:solidFill>
              <a:uFill>
                <a:solidFill>
                  <a:srgbClr val="FFFFFF"/>
                </a:solidFill>
              </a:uFill>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40450" cy="34544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p:nvPr>
        </p:nvSpPr>
        <p:spPr/>
        <p:txBody>
          <a:bodyPr/>
          <a:lstStyle/>
          <a:p>
            <a:pPr algn="r"/>
            <a:fld id="{B98245E2-C8DD-4166-B06E-D45FCECC0C4A}" type="slidenum">
              <a:rPr lang="en-US" sz="1400" b="0" strike="noStrike" spc="-1" smtClean="0">
                <a:solidFill>
                  <a:srgbClr val="000000"/>
                </a:solidFill>
                <a:uFill>
                  <a:solidFill>
                    <a:srgbClr val="FFFFFF"/>
                  </a:solidFill>
                </a:uFill>
                <a:latin typeface="Times New Roman"/>
              </a:rPr>
              <a:t>16</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843756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2600" y="1279525"/>
            <a:ext cx="6140450" cy="34544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p:nvPr>
        </p:nvSpPr>
        <p:spPr/>
        <p:txBody>
          <a:bodyPr/>
          <a:lstStyle/>
          <a:p>
            <a:pPr algn="r"/>
            <a:fld id="{B98245E2-C8DD-4166-B06E-D45FCECC0C4A}" type="slidenum">
              <a:rPr lang="en-US" sz="1400" b="0" strike="noStrike" spc="-1" smtClean="0">
                <a:solidFill>
                  <a:srgbClr val="000000"/>
                </a:solidFill>
                <a:uFill>
                  <a:solidFill>
                    <a:srgbClr val="FFFFFF"/>
                  </a:solidFill>
                </a:uFill>
                <a:latin typeface="Times New Roman"/>
              </a:rPr>
              <a:t>18</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231621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PlaceHolder 1"/>
          <p:cNvSpPr>
            <a:spLocks noGrp="1"/>
          </p:cNvSpPr>
          <p:nvPr>
            <p:ph type="body"/>
          </p:nvPr>
        </p:nvSpPr>
        <p:spPr>
          <a:xfrm>
            <a:off x="710280" y="4925160"/>
            <a:ext cx="5681880" cy="4028760"/>
          </a:xfrm>
          <a:prstGeom prst="rect">
            <a:avLst/>
          </a:prstGeom>
        </p:spPr>
        <p:txBody>
          <a:bodyPr lIns="0" tIns="0" rIns="0" bIns="0"/>
          <a:lstStyle/>
          <a:p>
            <a:endParaRPr lang="en-US" sz="2000" b="0" strike="noStrike" spc="-1">
              <a:solidFill>
                <a:srgbClr val="000000"/>
              </a:solidFill>
              <a:uFill>
                <a:solidFill>
                  <a:srgbClr val="FFFFFF"/>
                </a:solidFill>
              </a:uFill>
              <a:latin typeface="Arial"/>
            </a:endParaRPr>
          </a:p>
        </p:txBody>
      </p:sp>
      <p:sp>
        <p:nvSpPr>
          <p:cNvPr id="179" name="CustomShape 2"/>
          <p:cNvSpPr/>
          <p:nvPr/>
        </p:nvSpPr>
        <p:spPr>
          <a:xfrm>
            <a:off x="4023720" y="9720720"/>
            <a:ext cx="3077280" cy="51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7AF65685-FB99-447A-A2FC-605E03EE9009}" type="slidenum">
              <a:rPr lang="en-US" sz="1200" b="0" strike="noStrike" spc="-1">
                <a:solidFill>
                  <a:srgbClr val="000000"/>
                </a:solidFill>
                <a:uFill>
                  <a:solidFill>
                    <a:srgbClr val="FFFFFF"/>
                  </a:solidFill>
                </a:uFill>
                <a:latin typeface="+mn-lt"/>
                <a:ea typeface="+mn-ea"/>
              </a:rPr>
              <a:t>62</a:t>
            </a:fld>
            <a:endParaRPr lang="en-US" sz="1800" b="0" strike="noStrike" spc="-1">
              <a:solidFill>
                <a:srgbClr val="000000"/>
              </a:solidFill>
              <a:uFill>
                <a:solidFill>
                  <a:srgbClr val="FFFFFF"/>
                </a:solidFill>
              </a:uFill>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05200"/>
            <a:ext cx="8229240" cy="858600"/>
          </a:xfrm>
          <a:prstGeom prst="rect">
            <a:avLst/>
          </a:prstGeom>
        </p:spPr>
        <p:txBody>
          <a:bodyPr lIns="0" tIns="0" rIns="0" bIns="0" anchor="ctr"/>
          <a:lstStyle/>
          <a:p>
            <a:endParaRPr lang="zh-CN" sz="1800" b="0" strike="noStrike" spc="-1">
              <a:solidFill>
                <a:srgbClr val="000000"/>
              </a:solidFill>
              <a:uFill>
                <a:solidFill>
                  <a:srgbClr val="FFFFFF"/>
                </a:solidFill>
              </a:uFill>
              <a:latin typeface="Arial"/>
            </a:endParaRPr>
          </a:p>
        </p:txBody>
      </p:sp>
      <p:sp>
        <p:nvSpPr>
          <p:cNvPr id="24" name="PlaceHolder 2"/>
          <p:cNvSpPr>
            <a:spLocks noGrp="1"/>
          </p:cNvSpPr>
          <p:nvPr>
            <p:ph type="body"/>
          </p:nvPr>
        </p:nvSpPr>
        <p:spPr>
          <a:xfrm>
            <a:off x="457200" y="1203480"/>
            <a:ext cx="822924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25" name="PlaceHolder 3"/>
          <p:cNvSpPr>
            <a:spLocks noGrp="1"/>
          </p:cNvSpPr>
          <p:nvPr>
            <p:ph type="body"/>
          </p:nvPr>
        </p:nvSpPr>
        <p:spPr>
          <a:xfrm>
            <a:off x="457200" y="2761920"/>
            <a:ext cx="822924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05200"/>
            <a:ext cx="8229240" cy="858600"/>
          </a:xfrm>
          <a:prstGeom prst="rect">
            <a:avLst/>
          </a:prstGeom>
        </p:spPr>
        <p:txBody>
          <a:bodyPr lIns="0" tIns="0" rIns="0" bIns="0" anchor="ctr"/>
          <a:lstStyle/>
          <a:p>
            <a:endParaRPr lang="zh-CN" sz="1800" b="0" strike="noStrike" spc="-1">
              <a:solidFill>
                <a:srgbClr val="000000"/>
              </a:solidFill>
              <a:uFill>
                <a:solidFill>
                  <a:srgbClr val="FFFFFF"/>
                </a:solidFill>
              </a:uFill>
              <a:latin typeface="Arial"/>
            </a:endParaRPr>
          </a:p>
        </p:txBody>
      </p:sp>
      <p:sp>
        <p:nvSpPr>
          <p:cNvPr id="27" name="PlaceHolder 2"/>
          <p:cNvSpPr>
            <a:spLocks noGrp="1"/>
          </p:cNvSpPr>
          <p:nvPr>
            <p:ph type="body"/>
          </p:nvPr>
        </p:nvSpPr>
        <p:spPr>
          <a:xfrm>
            <a:off x="457200" y="1203480"/>
            <a:ext cx="401580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28" name="PlaceHolder 3"/>
          <p:cNvSpPr>
            <a:spLocks noGrp="1"/>
          </p:cNvSpPr>
          <p:nvPr>
            <p:ph type="body"/>
          </p:nvPr>
        </p:nvSpPr>
        <p:spPr>
          <a:xfrm>
            <a:off x="4674240" y="1203480"/>
            <a:ext cx="401580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29" name="PlaceHolder 4"/>
          <p:cNvSpPr>
            <a:spLocks noGrp="1"/>
          </p:cNvSpPr>
          <p:nvPr>
            <p:ph type="body"/>
          </p:nvPr>
        </p:nvSpPr>
        <p:spPr>
          <a:xfrm>
            <a:off x="4674240" y="2761920"/>
            <a:ext cx="401580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30" name="PlaceHolder 5"/>
          <p:cNvSpPr>
            <a:spLocks noGrp="1"/>
          </p:cNvSpPr>
          <p:nvPr>
            <p:ph type="body"/>
          </p:nvPr>
        </p:nvSpPr>
        <p:spPr>
          <a:xfrm>
            <a:off x="457200" y="2761920"/>
            <a:ext cx="401580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05200"/>
            <a:ext cx="8229240" cy="858600"/>
          </a:xfrm>
          <a:prstGeom prst="rect">
            <a:avLst/>
          </a:prstGeom>
        </p:spPr>
        <p:txBody>
          <a:bodyPr lIns="0" tIns="0" rIns="0" bIns="0" anchor="ctr"/>
          <a:lstStyle/>
          <a:p>
            <a:endParaRPr lang="zh-CN" sz="1800" b="0" strike="noStrike" spc="-1">
              <a:solidFill>
                <a:srgbClr val="000000"/>
              </a:solidFill>
              <a:uFill>
                <a:solidFill>
                  <a:srgbClr val="FFFFFF"/>
                </a:solidFill>
              </a:uFill>
              <a:latin typeface="Arial"/>
            </a:endParaRPr>
          </a:p>
        </p:txBody>
      </p:sp>
      <p:sp>
        <p:nvSpPr>
          <p:cNvPr id="32" name="PlaceHolder 2"/>
          <p:cNvSpPr>
            <a:spLocks noGrp="1"/>
          </p:cNvSpPr>
          <p:nvPr>
            <p:ph type="body"/>
          </p:nvPr>
        </p:nvSpPr>
        <p:spPr>
          <a:xfrm>
            <a:off x="457200" y="1203480"/>
            <a:ext cx="8229240" cy="298296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33" name="PlaceHolder 3"/>
          <p:cNvSpPr>
            <a:spLocks noGrp="1"/>
          </p:cNvSpPr>
          <p:nvPr>
            <p:ph type="body"/>
          </p:nvPr>
        </p:nvSpPr>
        <p:spPr>
          <a:xfrm>
            <a:off x="457200" y="1203480"/>
            <a:ext cx="8229240" cy="298296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pic>
        <p:nvPicPr>
          <p:cNvPr id="34" name="图片 33"/>
          <p:cNvPicPr/>
          <p:nvPr/>
        </p:nvPicPr>
        <p:blipFill>
          <a:blip r:embed="rId2"/>
          <a:stretch/>
        </p:blipFill>
        <p:spPr>
          <a:xfrm>
            <a:off x="2702160" y="1203480"/>
            <a:ext cx="3738960" cy="2982960"/>
          </a:xfrm>
          <a:prstGeom prst="rect">
            <a:avLst/>
          </a:prstGeom>
          <a:ln>
            <a:noFill/>
          </a:ln>
        </p:spPr>
      </p:pic>
      <p:pic>
        <p:nvPicPr>
          <p:cNvPr id="35" name="图片 34"/>
          <p:cNvPicPr/>
          <p:nvPr/>
        </p:nvPicPr>
        <p:blipFill>
          <a:blip r:embed="rId2"/>
          <a:stretch/>
        </p:blipFill>
        <p:spPr>
          <a:xfrm>
            <a:off x="2702160" y="1203480"/>
            <a:ext cx="3738960" cy="298296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05200"/>
            <a:ext cx="8229240" cy="858600"/>
          </a:xfrm>
          <a:prstGeom prst="rect">
            <a:avLst/>
          </a:prstGeom>
        </p:spPr>
        <p:txBody>
          <a:bodyPr lIns="0" tIns="0" rIns="0" bIns="0" anchor="ctr"/>
          <a:lstStyle/>
          <a:p>
            <a:endParaRPr lang="zh-CN" sz="1800" b="0" strike="noStrike" spc="-1">
              <a:solidFill>
                <a:srgbClr val="000000"/>
              </a:solidFill>
              <a:uFill>
                <a:solidFill>
                  <a:srgbClr val="FFFFFF"/>
                </a:solidFill>
              </a:uFill>
              <a:latin typeface="Arial"/>
            </a:endParaRPr>
          </a:p>
        </p:txBody>
      </p:sp>
      <p:sp>
        <p:nvSpPr>
          <p:cNvPr id="39"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05200"/>
            <a:ext cx="8229240" cy="858600"/>
          </a:xfrm>
          <a:prstGeom prst="rect">
            <a:avLst/>
          </a:prstGeom>
        </p:spPr>
        <p:txBody>
          <a:bodyPr lIns="0" tIns="0" rIns="0" bIns="0" anchor="ctr"/>
          <a:lstStyle/>
          <a:p>
            <a:endParaRPr lang="zh-CN" sz="1800" b="0" strike="noStrike" spc="-1">
              <a:solidFill>
                <a:srgbClr val="000000"/>
              </a:solidFill>
              <a:uFill>
                <a:solidFill>
                  <a:srgbClr val="FFFFFF"/>
                </a:solidFill>
              </a:uFill>
              <a:latin typeface="Arial"/>
            </a:endParaRPr>
          </a:p>
        </p:txBody>
      </p:sp>
      <p:sp>
        <p:nvSpPr>
          <p:cNvPr id="41" name="PlaceHolder 2"/>
          <p:cNvSpPr>
            <a:spLocks noGrp="1"/>
          </p:cNvSpPr>
          <p:nvPr>
            <p:ph type="body"/>
          </p:nvPr>
        </p:nvSpPr>
        <p:spPr>
          <a:xfrm>
            <a:off x="457200" y="1203480"/>
            <a:ext cx="8229240" cy="298296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05200"/>
            <a:ext cx="8229240" cy="858600"/>
          </a:xfrm>
          <a:prstGeom prst="rect">
            <a:avLst/>
          </a:prstGeom>
        </p:spPr>
        <p:txBody>
          <a:bodyPr lIns="0" tIns="0" rIns="0" bIns="0" anchor="ctr"/>
          <a:lstStyle/>
          <a:p>
            <a:endParaRPr lang="zh-CN" sz="1800" b="0" strike="noStrike" spc="-1">
              <a:solidFill>
                <a:srgbClr val="000000"/>
              </a:solidFill>
              <a:uFill>
                <a:solidFill>
                  <a:srgbClr val="FFFFFF"/>
                </a:solidFill>
              </a:uFill>
              <a:latin typeface="Arial"/>
            </a:endParaRPr>
          </a:p>
        </p:txBody>
      </p:sp>
      <p:sp>
        <p:nvSpPr>
          <p:cNvPr id="43" name="PlaceHolder 2"/>
          <p:cNvSpPr>
            <a:spLocks noGrp="1"/>
          </p:cNvSpPr>
          <p:nvPr>
            <p:ph type="body"/>
          </p:nvPr>
        </p:nvSpPr>
        <p:spPr>
          <a:xfrm>
            <a:off x="457200" y="1203480"/>
            <a:ext cx="4015800" cy="298296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44" name="PlaceHolder 3"/>
          <p:cNvSpPr>
            <a:spLocks noGrp="1"/>
          </p:cNvSpPr>
          <p:nvPr>
            <p:ph type="body"/>
          </p:nvPr>
        </p:nvSpPr>
        <p:spPr>
          <a:xfrm>
            <a:off x="4674240" y="1203480"/>
            <a:ext cx="4015800" cy="298296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05200"/>
            <a:ext cx="8229240" cy="858600"/>
          </a:xfrm>
          <a:prstGeom prst="rect">
            <a:avLst/>
          </a:prstGeom>
        </p:spPr>
        <p:txBody>
          <a:bodyPr lIns="0" tIns="0" rIns="0" bIns="0" anchor="ctr"/>
          <a:lstStyle/>
          <a:p>
            <a:endParaRPr lang="zh-CN" sz="1800" b="0" strike="noStrike" spc="-1">
              <a:solidFill>
                <a:srgbClr val="000000"/>
              </a:solidFill>
              <a:uFill>
                <a:solidFill>
                  <a:srgbClr val="FFFFFF"/>
                </a:solidFill>
              </a:u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457200" y="205200"/>
            <a:ext cx="8229240" cy="39812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05200"/>
            <a:ext cx="8229240" cy="858600"/>
          </a:xfrm>
          <a:prstGeom prst="rect">
            <a:avLst/>
          </a:prstGeom>
        </p:spPr>
        <p:txBody>
          <a:bodyPr lIns="0" tIns="0" rIns="0" bIns="0" anchor="ctr"/>
          <a:lstStyle/>
          <a:p>
            <a:endParaRPr lang="zh-CN" sz="1800" b="0" strike="noStrike" spc="-1">
              <a:solidFill>
                <a:srgbClr val="000000"/>
              </a:solidFill>
              <a:uFill>
                <a:solidFill>
                  <a:srgbClr val="FFFFFF"/>
                </a:solidFill>
              </a:uFill>
              <a:latin typeface="Arial"/>
            </a:endParaRPr>
          </a:p>
        </p:txBody>
      </p:sp>
      <p:sp>
        <p:nvSpPr>
          <p:cNvPr id="48" name="PlaceHolder 2"/>
          <p:cNvSpPr>
            <a:spLocks noGrp="1"/>
          </p:cNvSpPr>
          <p:nvPr>
            <p:ph type="body"/>
          </p:nvPr>
        </p:nvSpPr>
        <p:spPr>
          <a:xfrm>
            <a:off x="457200" y="1203480"/>
            <a:ext cx="401580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49" name="PlaceHolder 3"/>
          <p:cNvSpPr>
            <a:spLocks noGrp="1"/>
          </p:cNvSpPr>
          <p:nvPr>
            <p:ph type="body"/>
          </p:nvPr>
        </p:nvSpPr>
        <p:spPr>
          <a:xfrm>
            <a:off x="457200" y="2761920"/>
            <a:ext cx="401580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50" name="PlaceHolder 4"/>
          <p:cNvSpPr>
            <a:spLocks noGrp="1"/>
          </p:cNvSpPr>
          <p:nvPr>
            <p:ph type="body"/>
          </p:nvPr>
        </p:nvSpPr>
        <p:spPr>
          <a:xfrm>
            <a:off x="4674240" y="1203480"/>
            <a:ext cx="4015800" cy="298296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05200"/>
            <a:ext cx="8229240" cy="858600"/>
          </a:xfrm>
          <a:prstGeom prst="rect">
            <a:avLst/>
          </a:prstGeom>
        </p:spPr>
        <p:txBody>
          <a:bodyPr lIns="0" tIns="0" rIns="0" bIns="0" anchor="ctr"/>
          <a:lstStyle/>
          <a:p>
            <a:endParaRPr lang="zh-CN" sz="1800" b="0" strike="noStrike" spc="-1">
              <a:solidFill>
                <a:srgbClr val="000000"/>
              </a:solidFill>
              <a:uFill>
                <a:solidFill>
                  <a:srgbClr val="FFFFFF"/>
                </a:solidFill>
              </a:uFill>
              <a:latin typeface="Arial"/>
            </a:endParaRPr>
          </a:p>
        </p:txBody>
      </p:sp>
      <p:sp>
        <p:nvSpPr>
          <p:cNvPr id="3"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p:spPr>
        <p:txBody>
          <a:bodyPr lIns="0" tIns="0" rIns="0" bIns="0" anchor="ctr"/>
          <a:lstStyle/>
          <a:p>
            <a:endParaRPr lang="zh-CN" sz="1800" b="0" strike="noStrike" spc="-1">
              <a:solidFill>
                <a:srgbClr val="000000"/>
              </a:solidFill>
              <a:uFill>
                <a:solidFill>
                  <a:srgbClr val="FFFFFF"/>
                </a:solidFill>
              </a:uFill>
              <a:latin typeface="Arial"/>
            </a:endParaRPr>
          </a:p>
        </p:txBody>
      </p:sp>
      <p:sp>
        <p:nvSpPr>
          <p:cNvPr id="52" name="PlaceHolder 2"/>
          <p:cNvSpPr>
            <a:spLocks noGrp="1"/>
          </p:cNvSpPr>
          <p:nvPr>
            <p:ph type="body"/>
          </p:nvPr>
        </p:nvSpPr>
        <p:spPr>
          <a:xfrm>
            <a:off x="457200" y="1203480"/>
            <a:ext cx="4015800" cy="298296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53" name="PlaceHolder 3"/>
          <p:cNvSpPr>
            <a:spLocks noGrp="1"/>
          </p:cNvSpPr>
          <p:nvPr>
            <p:ph type="body"/>
          </p:nvPr>
        </p:nvSpPr>
        <p:spPr>
          <a:xfrm>
            <a:off x="4674240" y="1203480"/>
            <a:ext cx="401580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54" name="PlaceHolder 4"/>
          <p:cNvSpPr>
            <a:spLocks noGrp="1"/>
          </p:cNvSpPr>
          <p:nvPr>
            <p:ph type="body"/>
          </p:nvPr>
        </p:nvSpPr>
        <p:spPr>
          <a:xfrm>
            <a:off x="4674240" y="2761920"/>
            <a:ext cx="401580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05200"/>
            <a:ext cx="8229240" cy="858600"/>
          </a:xfrm>
          <a:prstGeom prst="rect">
            <a:avLst/>
          </a:prstGeom>
        </p:spPr>
        <p:txBody>
          <a:bodyPr lIns="0" tIns="0" rIns="0" bIns="0" anchor="ctr"/>
          <a:lstStyle/>
          <a:p>
            <a:endParaRPr lang="zh-CN" sz="1800" b="0" strike="noStrike" spc="-1">
              <a:solidFill>
                <a:srgbClr val="000000"/>
              </a:solidFill>
              <a:uFill>
                <a:solidFill>
                  <a:srgbClr val="FFFFFF"/>
                </a:solidFill>
              </a:uFill>
              <a:latin typeface="Arial"/>
            </a:endParaRPr>
          </a:p>
        </p:txBody>
      </p:sp>
      <p:sp>
        <p:nvSpPr>
          <p:cNvPr id="56" name="PlaceHolder 2"/>
          <p:cNvSpPr>
            <a:spLocks noGrp="1"/>
          </p:cNvSpPr>
          <p:nvPr>
            <p:ph type="body"/>
          </p:nvPr>
        </p:nvSpPr>
        <p:spPr>
          <a:xfrm>
            <a:off x="457200" y="1203480"/>
            <a:ext cx="401580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57" name="PlaceHolder 3"/>
          <p:cNvSpPr>
            <a:spLocks noGrp="1"/>
          </p:cNvSpPr>
          <p:nvPr>
            <p:ph type="body"/>
          </p:nvPr>
        </p:nvSpPr>
        <p:spPr>
          <a:xfrm>
            <a:off x="4674240" y="1203480"/>
            <a:ext cx="401580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58" name="PlaceHolder 4"/>
          <p:cNvSpPr>
            <a:spLocks noGrp="1"/>
          </p:cNvSpPr>
          <p:nvPr>
            <p:ph type="body"/>
          </p:nvPr>
        </p:nvSpPr>
        <p:spPr>
          <a:xfrm>
            <a:off x="457200" y="2761920"/>
            <a:ext cx="822924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05200"/>
            <a:ext cx="8229240" cy="858600"/>
          </a:xfrm>
          <a:prstGeom prst="rect">
            <a:avLst/>
          </a:prstGeom>
        </p:spPr>
        <p:txBody>
          <a:bodyPr lIns="0" tIns="0" rIns="0" bIns="0" anchor="ctr"/>
          <a:lstStyle/>
          <a:p>
            <a:endParaRPr lang="zh-CN" sz="1800" b="0" strike="noStrike" spc="-1">
              <a:solidFill>
                <a:srgbClr val="000000"/>
              </a:solidFill>
              <a:uFill>
                <a:solidFill>
                  <a:srgbClr val="FFFFFF"/>
                </a:solidFill>
              </a:uFill>
              <a:latin typeface="Arial"/>
            </a:endParaRPr>
          </a:p>
        </p:txBody>
      </p:sp>
      <p:sp>
        <p:nvSpPr>
          <p:cNvPr id="60" name="PlaceHolder 2"/>
          <p:cNvSpPr>
            <a:spLocks noGrp="1"/>
          </p:cNvSpPr>
          <p:nvPr>
            <p:ph type="body"/>
          </p:nvPr>
        </p:nvSpPr>
        <p:spPr>
          <a:xfrm>
            <a:off x="457200" y="1203480"/>
            <a:ext cx="822924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61" name="PlaceHolder 3"/>
          <p:cNvSpPr>
            <a:spLocks noGrp="1"/>
          </p:cNvSpPr>
          <p:nvPr>
            <p:ph type="body"/>
          </p:nvPr>
        </p:nvSpPr>
        <p:spPr>
          <a:xfrm>
            <a:off x="457200" y="2761920"/>
            <a:ext cx="822924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05200"/>
            <a:ext cx="8229240" cy="858600"/>
          </a:xfrm>
          <a:prstGeom prst="rect">
            <a:avLst/>
          </a:prstGeom>
        </p:spPr>
        <p:txBody>
          <a:bodyPr lIns="0" tIns="0" rIns="0" bIns="0" anchor="ctr"/>
          <a:lstStyle/>
          <a:p>
            <a:endParaRPr lang="zh-CN" sz="1800" b="0" strike="noStrike" spc="-1">
              <a:solidFill>
                <a:srgbClr val="000000"/>
              </a:solidFill>
              <a:uFill>
                <a:solidFill>
                  <a:srgbClr val="FFFFFF"/>
                </a:solidFill>
              </a:uFill>
              <a:latin typeface="Arial"/>
            </a:endParaRPr>
          </a:p>
        </p:txBody>
      </p:sp>
      <p:sp>
        <p:nvSpPr>
          <p:cNvPr id="63" name="PlaceHolder 2"/>
          <p:cNvSpPr>
            <a:spLocks noGrp="1"/>
          </p:cNvSpPr>
          <p:nvPr>
            <p:ph type="body"/>
          </p:nvPr>
        </p:nvSpPr>
        <p:spPr>
          <a:xfrm>
            <a:off x="457200" y="1203480"/>
            <a:ext cx="401580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64" name="PlaceHolder 3"/>
          <p:cNvSpPr>
            <a:spLocks noGrp="1"/>
          </p:cNvSpPr>
          <p:nvPr>
            <p:ph type="body"/>
          </p:nvPr>
        </p:nvSpPr>
        <p:spPr>
          <a:xfrm>
            <a:off x="4674240" y="1203480"/>
            <a:ext cx="401580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65" name="PlaceHolder 4"/>
          <p:cNvSpPr>
            <a:spLocks noGrp="1"/>
          </p:cNvSpPr>
          <p:nvPr>
            <p:ph type="body"/>
          </p:nvPr>
        </p:nvSpPr>
        <p:spPr>
          <a:xfrm>
            <a:off x="4674240" y="2761920"/>
            <a:ext cx="401580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66" name="PlaceHolder 5"/>
          <p:cNvSpPr>
            <a:spLocks noGrp="1"/>
          </p:cNvSpPr>
          <p:nvPr>
            <p:ph type="body"/>
          </p:nvPr>
        </p:nvSpPr>
        <p:spPr>
          <a:xfrm>
            <a:off x="457200" y="2761920"/>
            <a:ext cx="401580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05200"/>
            <a:ext cx="8229240" cy="858600"/>
          </a:xfrm>
          <a:prstGeom prst="rect">
            <a:avLst/>
          </a:prstGeom>
        </p:spPr>
        <p:txBody>
          <a:bodyPr lIns="0" tIns="0" rIns="0" bIns="0" anchor="ctr"/>
          <a:lstStyle/>
          <a:p>
            <a:endParaRPr lang="zh-CN" sz="1800" b="0" strike="noStrike" spc="-1">
              <a:solidFill>
                <a:srgbClr val="000000"/>
              </a:solidFill>
              <a:uFill>
                <a:solidFill>
                  <a:srgbClr val="FFFFFF"/>
                </a:solidFill>
              </a:uFill>
              <a:latin typeface="Arial"/>
            </a:endParaRPr>
          </a:p>
        </p:txBody>
      </p:sp>
      <p:sp>
        <p:nvSpPr>
          <p:cNvPr id="68" name="PlaceHolder 2"/>
          <p:cNvSpPr>
            <a:spLocks noGrp="1"/>
          </p:cNvSpPr>
          <p:nvPr>
            <p:ph type="body"/>
          </p:nvPr>
        </p:nvSpPr>
        <p:spPr>
          <a:xfrm>
            <a:off x="457200" y="1203480"/>
            <a:ext cx="8229240" cy="298296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69" name="PlaceHolder 3"/>
          <p:cNvSpPr>
            <a:spLocks noGrp="1"/>
          </p:cNvSpPr>
          <p:nvPr>
            <p:ph type="body"/>
          </p:nvPr>
        </p:nvSpPr>
        <p:spPr>
          <a:xfrm>
            <a:off x="457200" y="1203480"/>
            <a:ext cx="8229240" cy="298296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pic>
        <p:nvPicPr>
          <p:cNvPr id="70" name="图片 69"/>
          <p:cNvPicPr/>
          <p:nvPr/>
        </p:nvPicPr>
        <p:blipFill>
          <a:blip r:embed="rId2"/>
          <a:stretch/>
        </p:blipFill>
        <p:spPr>
          <a:xfrm>
            <a:off x="2702160" y="1203480"/>
            <a:ext cx="3738960" cy="2982960"/>
          </a:xfrm>
          <a:prstGeom prst="rect">
            <a:avLst/>
          </a:prstGeom>
          <a:ln>
            <a:noFill/>
          </a:ln>
        </p:spPr>
      </p:pic>
      <p:pic>
        <p:nvPicPr>
          <p:cNvPr id="71" name="图片 70"/>
          <p:cNvPicPr/>
          <p:nvPr/>
        </p:nvPicPr>
        <p:blipFill>
          <a:blip r:embed="rId2"/>
          <a:stretch/>
        </p:blipFill>
        <p:spPr>
          <a:xfrm>
            <a:off x="2702160" y="1203480"/>
            <a:ext cx="3738960" cy="2982960"/>
          </a:xfrm>
          <a:prstGeom prst="rect">
            <a:avLst/>
          </a:prstGeom>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4" name="PlaceHolder 1"/>
          <p:cNvSpPr>
            <a:spLocks noGrp="1"/>
          </p:cNvSpPr>
          <p:nvPr>
            <p:ph type="title"/>
          </p:nvPr>
        </p:nvSpPr>
        <p:spPr>
          <a:xfrm>
            <a:off x="457200" y="205200"/>
            <a:ext cx="8229240" cy="858600"/>
          </a:xfrm>
          <a:prstGeom prst="rect">
            <a:avLst/>
          </a:prstGeom>
        </p:spPr>
        <p:txBody>
          <a:bodyPr lIns="0" tIns="0" rIns="0" bIns="0" anchor="ctr"/>
          <a:lstStyle/>
          <a:p>
            <a:endParaRPr lang="zh-CN" sz="1800" b="0" strike="noStrike" spc="-1">
              <a:solidFill>
                <a:srgbClr val="000000"/>
              </a:solidFill>
              <a:uFill>
                <a:solidFill>
                  <a:srgbClr val="FFFFFF"/>
                </a:solidFill>
              </a:uFill>
              <a:latin typeface="Arial"/>
            </a:endParaRPr>
          </a:p>
        </p:txBody>
      </p:sp>
      <p:sp>
        <p:nvSpPr>
          <p:cNvPr id="75"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05200"/>
            <a:ext cx="8229240" cy="858600"/>
          </a:xfrm>
          <a:prstGeom prst="rect">
            <a:avLst/>
          </a:prstGeom>
        </p:spPr>
        <p:txBody>
          <a:bodyPr lIns="0" tIns="0" rIns="0" bIns="0" anchor="ctr"/>
          <a:lstStyle/>
          <a:p>
            <a:endParaRPr lang="zh-CN" sz="1800" b="0" strike="noStrike" spc="-1">
              <a:solidFill>
                <a:srgbClr val="000000"/>
              </a:solidFill>
              <a:uFill>
                <a:solidFill>
                  <a:srgbClr val="FFFFFF"/>
                </a:solidFill>
              </a:uFill>
              <a:latin typeface="Arial"/>
            </a:endParaRPr>
          </a:p>
        </p:txBody>
      </p:sp>
      <p:sp>
        <p:nvSpPr>
          <p:cNvPr id="77" name="PlaceHolder 2"/>
          <p:cNvSpPr>
            <a:spLocks noGrp="1"/>
          </p:cNvSpPr>
          <p:nvPr>
            <p:ph type="body"/>
          </p:nvPr>
        </p:nvSpPr>
        <p:spPr>
          <a:xfrm>
            <a:off x="457200" y="1203480"/>
            <a:ext cx="8229240" cy="298296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05200"/>
            <a:ext cx="8229240" cy="858600"/>
          </a:xfrm>
          <a:prstGeom prst="rect">
            <a:avLst/>
          </a:prstGeom>
        </p:spPr>
        <p:txBody>
          <a:bodyPr lIns="0" tIns="0" rIns="0" bIns="0" anchor="ctr"/>
          <a:lstStyle/>
          <a:p>
            <a:endParaRPr lang="zh-CN" sz="1800" b="0" strike="noStrike" spc="-1">
              <a:solidFill>
                <a:srgbClr val="000000"/>
              </a:solidFill>
              <a:uFill>
                <a:solidFill>
                  <a:srgbClr val="FFFFFF"/>
                </a:solidFill>
              </a:uFill>
              <a:latin typeface="Arial"/>
            </a:endParaRPr>
          </a:p>
        </p:txBody>
      </p:sp>
      <p:sp>
        <p:nvSpPr>
          <p:cNvPr id="79" name="PlaceHolder 2"/>
          <p:cNvSpPr>
            <a:spLocks noGrp="1"/>
          </p:cNvSpPr>
          <p:nvPr>
            <p:ph type="body"/>
          </p:nvPr>
        </p:nvSpPr>
        <p:spPr>
          <a:xfrm>
            <a:off x="457200" y="1203480"/>
            <a:ext cx="4015800" cy="298296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80" name="PlaceHolder 3"/>
          <p:cNvSpPr>
            <a:spLocks noGrp="1"/>
          </p:cNvSpPr>
          <p:nvPr>
            <p:ph type="body"/>
          </p:nvPr>
        </p:nvSpPr>
        <p:spPr>
          <a:xfrm>
            <a:off x="4674240" y="1203480"/>
            <a:ext cx="4015800" cy="298296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1" name="PlaceHolder 1"/>
          <p:cNvSpPr>
            <a:spLocks noGrp="1"/>
          </p:cNvSpPr>
          <p:nvPr>
            <p:ph type="title"/>
          </p:nvPr>
        </p:nvSpPr>
        <p:spPr>
          <a:xfrm>
            <a:off x="457200" y="205200"/>
            <a:ext cx="8229240" cy="858600"/>
          </a:xfrm>
          <a:prstGeom prst="rect">
            <a:avLst/>
          </a:prstGeom>
        </p:spPr>
        <p:txBody>
          <a:bodyPr lIns="0" tIns="0" rIns="0" bIns="0" anchor="ctr"/>
          <a:lstStyle/>
          <a:p>
            <a:endParaRPr lang="zh-CN" sz="1800" b="0" strike="noStrike" spc="-1">
              <a:solidFill>
                <a:srgbClr val="000000"/>
              </a:solidFill>
              <a:uFill>
                <a:solidFill>
                  <a:srgbClr val="FFFFFF"/>
                </a:solidFill>
              </a:u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05200"/>
            <a:ext cx="8229240" cy="858600"/>
          </a:xfrm>
          <a:prstGeom prst="rect">
            <a:avLst/>
          </a:prstGeom>
        </p:spPr>
        <p:txBody>
          <a:bodyPr lIns="0" tIns="0" rIns="0" bIns="0" anchor="ctr"/>
          <a:lstStyle/>
          <a:p>
            <a:endParaRPr lang="zh-CN" sz="1800" b="0" strike="noStrike" spc="-1">
              <a:solidFill>
                <a:srgbClr val="000000"/>
              </a:solidFill>
              <a:uFill>
                <a:solidFill>
                  <a:srgbClr val="FFFFFF"/>
                </a:solidFill>
              </a:uFill>
              <a:latin typeface="Arial"/>
            </a:endParaRPr>
          </a:p>
        </p:txBody>
      </p:sp>
      <p:sp>
        <p:nvSpPr>
          <p:cNvPr id="5" name="PlaceHolder 2"/>
          <p:cNvSpPr>
            <a:spLocks noGrp="1"/>
          </p:cNvSpPr>
          <p:nvPr>
            <p:ph type="body"/>
          </p:nvPr>
        </p:nvSpPr>
        <p:spPr>
          <a:xfrm>
            <a:off x="457200" y="1203480"/>
            <a:ext cx="8229240" cy="298296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2" name="PlaceHolder 1"/>
          <p:cNvSpPr>
            <a:spLocks noGrp="1"/>
          </p:cNvSpPr>
          <p:nvPr>
            <p:ph type="subTitle"/>
          </p:nvPr>
        </p:nvSpPr>
        <p:spPr>
          <a:xfrm>
            <a:off x="457200" y="205200"/>
            <a:ext cx="8229240" cy="39812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457200" y="205200"/>
            <a:ext cx="8229240" cy="858600"/>
          </a:xfrm>
          <a:prstGeom prst="rect">
            <a:avLst/>
          </a:prstGeom>
        </p:spPr>
        <p:txBody>
          <a:bodyPr lIns="0" tIns="0" rIns="0" bIns="0" anchor="ctr"/>
          <a:lstStyle/>
          <a:p>
            <a:endParaRPr lang="zh-CN" sz="1800" b="0" strike="noStrike" spc="-1">
              <a:solidFill>
                <a:srgbClr val="000000"/>
              </a:solidFill>
              <a:uFill>
                <a:solidFill>
                  <a:srgbClr val="FFFFFF"/>
                </a:solidFill>
              </a:uFill>
              <a:latin typeface="Arial"/>
            </a:endParaRPr>
          </a:p>
        </p:txBody>
      </p:sp>
      <p:sp>
        <p:nvSpPr>
          <p:cNvPr id="84" name="PlaceHolder 2"/>
          <p:cNvSpPr>
            <a:spLocks noGrp="1"/>
          </p:cNvSpPr>
          <p:nvPr>
            <p:ph type="body"/>
          </p:nvPr>
        </p:nvSpPr>
        <p:spPr>
          <a:xfrm>
            <a:off x="457200" y="1203480"/>
            <a:ext cx="401580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85" name="PlaceHolder 3"/>
          <p:cNvSpPr>
            <a:spLocks noGrp="1"/>
          </p:cNvSpPr>
          <p:nvPr>
            <p:ph type="body"/>
          </p:nvPr>
        </p:nvSpPr>
        <p:spPr>
          <a:xfrm>
            <a:off x="457200" y="2761920"/>
            <a:ext cx="401580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86" name="PlaceHolder 4"/>
          <p:cNvSpPr>
            <a:spLocks noGrp="1"/>
          </p:cNvSpPr>
          <p:nvPr>
            <p:ph type="body"/>
          </p:nvPr>
        </p:nvSpPr>
        <p:spPr>
          <a:xfrm>
            <a:off x="4674240" y="1203480"/>
            <a:ext cx="4015800" cy="298296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05200"/>
            <a:ext cx="8229240" cy="858600"/>
          </a:xfrm>
          <a:prstGeom prst="rect">
            <a:avLst/>
          </a:prstGeom>
        </p:spPr>
        <p:txBody>
          <a:bodyPr lIns="0" tIns="0" rIns="0" bIns="0" anchor="ctr"/>
          <a:lstStyle/>
          <a:p>
            <a:endParaRPr lang="zh-CN" sz="1800" b="0" strike="noStrike" spc="-1">
              <a:solidFill>
                <a:srgbClr val="000000"/>
              </a:solidFill>
              <a:uFill>
                <a:solidFill>
                  <a:srgbClr val="FFFFFF"/>
                </a:solidFill>
              </a:uFill>
              <a:latin typeface="Arial"/>
            </a:endParaRPr>
          </a:p>
        </p:txBody>
      </p:sp>
      <p:sp>
        <p:nvSpPr>
          <p:cNvPr id="88" name="PlaceHolder 2"/>
          <p:cNvSpPr>
            <a:spLocks noGrp="1"/>
          </p:cNvSpPr>
          <p:nvPr>
            <p:ph type="body"/>
          </p:nvPr>
        </p:nvSpPr>
        <p:spPr>
          <a:xfrm>
            <a:off x="457200" y="1203480"/>
            <a:ext cx="4015800" cy="298296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89" name="PlaceHolder 3"/>
          <p:cNvSpPr>
            <a:spLocks noGrp="1"/>
          </p:cNvSpPr>
          <p:nvPr>
            <p:ph type="body"/>
          </p:nvPr>
        </p:nvSpPr>
        <p:spPr>
          <a:xfrm>
            <a:off x="4674240" y="1203480"/>
            <a:ext cx="401580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90" name="PlaceHolder 4"/>
          <p:cNvSpPr>
            <a:spLocks noGrp="1"/>
          </p:cNvSpPr>
          <p:nvPr>
            <p:ph type="body"/>
          </p:nvPr>
        </p:nvSpPr>
        <p:spPr>
          <a:xfrm>
            <a:off x="4674240" y="2761920"/>
            <a:ext cx="401580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05200"/>
            <a:ext cx="8229240" cy="858600"/>
          </a:xfrm>
          <a:prstGeom prst="rect">
            <a:avLst/>
          </a:prstGeom>
        </p:spPr>
        <p:txBody>
          <a:bodyPr lIns="0" tIns="0" rIns="0" bIns="0" anchor="ctr"/>
          <a:lstStyle/>
          <a:p>
            <a:endParaRPr lang="zh-CN" sz="1800" b="0" strike="noStrike" spc="-1">
              <a:solidFill>
                <a:srgbClr val="000000"/>
              </a:solidFill>
              <a:uFill>
                <a:solidFill>
                  <a:srgbClr val="FFFFFF"/>
                </a:solidFill>
              </a:uFill>
              <a:latin typeface="Arial"/>
            </a:endParaRPr>
          </a:p>
        </p:txBody>
      </p:sp>
      <p:sp>
        <p:nvSpPr>
          <p:cNvPr id="92" name="PlaceHolder 2"/>
          <p:cNvSpPr>
            <a:spLocks noGrp="1"/>
          </p:cNvSpPr>
          <p:nvPr>
            <p:ph type="body"/>
          </p:nvPr>
        </p:nvSpPr>
        <p:spPr>
          <a:xfrm>
            <a:off x="457200" y="1203480"/>
            <a:ext cx="401580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93" name="PlaceHolder 3"/>
          <p:cNvSpPr>
            <a:spLocks noGrp="1"/>
          </p:cNvSpPr>
          <p:nvPr>
            <p:ph type="body"/>
          </p:nvPr>
        </p:nvSpPr>
        <p:spPr>
          <a:xfrm>
            <a:off x="4674240" y="1203480"/>
            <a:ext cx="401580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94" name="PlaceHolder 4"/>
          <p:cNvSpPr>
            <a:spLocks noGrp="1"/>
          </p:cNvSpPr>
          <p:nvPr>
            <p:ph type="body"/>
          </p:nvPr>
        </p:nvSpPr>
        <p:spPr>
          <a:xfrm>
            <a:off x="457200" y="2761920"/>
            <a:ext cx="822924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05200"/>
            <a:ext cx="8229240" cy="858600"/>
          </a:xfrm>
          <a:prstGeom prst="rect">
            <a:avLst/>
          </a:prstGeom>
        </p:spPr>
        <p:txBody>
          <a:bodyPr lIns="0" tIns="0" rIns="0" bIns="0" anchor="ctr"/>
          <a:lstStyle/>
          <a:p>
            <a:endParaRPr lang="zh-CN" sz="1800" b="0" strike="noStrike" spc="-1">
              <a:solidFill>
                <a:srgbClr val="000000"/>
              </a:solidFill>
              <a:uFill>
                <a:solidFill>
                  <a:srgbClr val="FFFFFF"/>
                </a:solidFill>
              </a:uFill>
              <a:latin typeface="Arial"/>
            </a:endParaRPr>
          </a:p>
        </p:txBody>
      </p:sp>
      <p:sp>
        <p:nvSpPr>
          <p:cNvPr id="96" name="PlaceHolder 2"/>
          <p:cNvSpPr>
            <a:spLocks noGrp="1"/>
          </p:cNvSpPr>
          <p:nvPr>
            <p:ph type="body"/>
          </p:nvPr>
        </p:nvSpPr>
        <p:spPr>
          <a:xfrm>
            <a:off x="457200" y="1203480"/>
            <a:ext cx="822924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97" name="PlaceHolder 3"/>
          <p:cNvSpPr>
            <a:spLocks noGrp="1"/>
          </p:cNvSpPr>
          <p:nvPr>
            <p:ph type="body"/>
          </p:nvPr>
        </p:nvSpPr>
        <p:spPr>
          <a:xfrm>
            <a:off x="457200" y="2761920"/>
            <a:ext cx="822924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05200"/>
            <a:ext cx="8229240" cy="858600"/>
          </a:xfrm>
          <a:prstGeom prst="rect">
            <a:avLst/>
          </a:prstGeom>
        </p:spPr>
        <p:txBody>
          <a:bodyPr lIns="0" tIns="0" rIns="0" bIns="0" anchor="ctr"/>
          <a:lstStyle/>
          <a:p>
            <a:endParaRPr lang="zh-CN" sz="1800" b="0" strike="noStrike" spc="-1">
              <a:solidFill>
                <a:srgbClr val="000000"/>
              </a:solidFill>
              <a:uFill>
                <a:solidFill>
                  <a:srgbClr val="FFFFFF"/>
                </a:solidFill>
              </a:uFill>
              <a:latin typeface="Arial"/>
            </a:endParaRPr>
          </a:p>
        </p:txBody>
      </p:sp>
      <p:sp>
        <p:nvSpPr>
          <p:cNvPr id="99" name="PlaceHolder 2"/>
          <p:cNvSpPr>
            <a:spLocks noGrp="1"/>
          </p:cNvSpPr>
          <p:nvPr>
            <p:ph type="body"/>
          </p:nvPr>
        </p:nvSpPr>
        <p:spPr>
          <a:xfrm>
            <a:off x="457200" y="1203480"/>
            <a:ext cx="401580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100" name="PlaceHolder 3"/>
          <p:cNvSpPr>
            <a:spLocks noGrp="1"/>
          </p:cNvSpPr>
          <p:nvPr>
            <p:ph type="body"/>
          </p:nvPr>
        </p:nvSpPr>
        <p:spPr>
          <a:xfrm>
            <a:off x="4674240" y="1203480"/>
            <a:ext cx="401580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101" name="PlaceHolder 4"/>
          <p:cNvSpPr>
            <a:spLocks noGrp="1"/>
          </p:cNvSpPr>
          <p:nvPr>
            <p:ph type="body"/>
          </p:nvPr>
        </p:nvSpPr>
        <p:spPr>
          <a:xfrm>
            <a:off x="4674240" y="2761920"/>
            <a:ext cx="401580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102" name="PlaceHolder 5"/>
          <p:cNvSpPr>
            <a:spLocks noGrp="1"/>
          </p:cNvSpPr>
          <p:nvPr>
            <p:ph type="body"/>
          </p:nvPr>
        </p:nvSpPr>
        <p:spPr>
          <a:xfrm>
            <a:off x="457200" y="2761920"/>
            <a:ext cx="401580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05200"/>
            <a:ext cx="8229240" cy="858600"/>
          </a:xfrm>
          <a:prstGeom prst="rect">
            <a:avLst/>
          </a:prstGeom>
        </p:spPr>
        <p:txBody>
          <a:bodyPr lIns="0" tIns="0" rIns="0" bIns="0" anchor="ctr"/>
          <a:lstStyle/>
          <a:p>
            <a:endParaRPr lang="zh-CN" sz="1800" b="0" strike="noStrike" spc="-1">
              <a:solidFill>
                <a:srgbClr val="000000"/>
              </a:solidFill>
              <a:uFill>
                <a:solidFill>
                  <a:srgbClr val="FFFFFF"/>
                </a:solidFill>
              </a:uFill>
              <a:latin typeface="Arial"/>
            </a:endParaRPr>
          </a:p>
        </p:txBody>
      </p:sp>
      <p:sp>
        <p:nvSpPr>
          <p:cNvPr id="104" name="PlaceHolder 2"/>
          <p:cNvSpPr>
            <a:spLocks noGrp="1"/>
          </p:cNvSpPr>
          <p:nvPr>
            <p:ph type="body"/>
          </p:nvPr>
        </p:nvSpPr>
        <p:spPr>
          <a:xfrm>
            <a:off x="457200" y="1203480"/>
            <a:ext cx="8229240" cy="298296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105" name="PlaceHolder 3"/>
          <p:cNvSpPr>
            <a:spLocks noGrp="1"/>
          </p:cNvSpPr>
          <p:nvPr>
            <p:ph type="body"/>
          </p:nvPr>
        </p:nvSpPr>
        <p:spPr>
          <a:xfrm>
            <a:off x="457200" y="1203480"/>
            <a:ext cx="8229240" cy="298296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pic>
        <p:nvPicPr>
          <p:cNvPr id="106" name="图片 105"/>
          <p:cNvPicPr/>
          <p:nvPr/>
        </p:nvPicPr>
        <p:blipFill>
          <a:blip r:embed="rId2"/>
          <a:stretch/>
        </p:blipFill>
        <p:spPr>
          <a:xfrm>
            <a:off x="2702160" y="1203480"/>
            <a:ext cx="3738960" cy="2982960"/>
          </a:xfrm>
          <a:prstGeom prst="rect">
            <a:avLst/>
          </a:prstGeom>
          <a:ln>
            <a:noFill/>
          </a:ln>
        </p:spPr>
      </p:pic>
      <p:pic>
        <p:nvPicPr>
          <p:cNvPr id="107" name="图片 106"/>
          <p:cNvPicPr/>
          <p:nvPr/>
        </p:nvPicPr>
        <p:blipFill>
          <a:blip r:embed="rId2"/>
          <a:stretch/>
        </p:blipFill>
        <p:spPr>
          <a:xfrm>
            <a:off x="2702160" y="1203480"/>
            <a:ext cx="3738960" cy="2982960"/>
          </a:xfrm>
          <a:prstGeom prst="rect">
            <a:avLst/>
          </a:prstGeom>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600"/>
          </a:xfrm>
          <a:prstGeom prst="rect">
            <a:avLst/>
          </a:prstGeom>
        </p:spPr>
        <p:txBody>
          <a:bodyPr lIns="0" tIns="0" rIns="0" bIns="0" anchor="ctr"/>
          <a:lstStyle/>
          <a:p>
            <a:endParaRPr lang="zh-CN" sz="1800" b="0" strike="noStrike" spc="-1">
              <a:solidFill>
                <a:srgbClr val="000000"/>
              </a:solidFill>
              <a:uFill>
                <a:solidFill>
                  <a:srgbClr val="FFFFFF"/>
                </a:solidFill>
              </a:uFill>
              <a:latin typeface="Arial"/>
            </a:endParaRPr>
          </a:p>
        </p:txBody>
      </p:sp>
      <p:sp>
        <p:nvSpPr>
          <p:cNvPr id="7" name="PlaceHolder 2"/>
          <p:cNvSpPr>
            <a:spLocks noGrp="1"/>
          </p:cNvSpPr>
          <p:nvPr>
            <p:ph type="body"/>
          </p:nvPr>
        </p:nvSpPr>
        <p:spPr>
          <a:xfrm>
            <a:off x="457200" y="1203480"/>
            <a:ext cx="4015800" cy="298296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8" name="PlaceHolder 3"/>
          <p:cNvSpPr>
            <a:spLocks noGrp="1"/>
          </p:cNvSpPr>
          <p:nvPr>
            <p:ph type="body"/>
          </p:nvPr>
        </p:nvSpPr>
        <p:spPr>
          <a:xfrm>
            <a:off x="4674240" y="1203480"/>
            <a:ext cx="4015800" cy="298296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200"/>
            <a:ext cx="8229240" cy="858600"/>
          </a:xfrm>
          <a:prstGeom prst="rect">
            <a:avLst/>
          </a:prstGeom>
        </p:spPr>
        <p:txBody>
          <a:bodyPr lIns="0" tIns="0" rIns="0" bIns="0" anchor="ctr"/>
          <a:lstStyle/>
          <a:p>
            <a:endParaRPr lang="zh-CN" sz="18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05200"/>
            <a:ext cx="8229240" cy="39812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p:spPr>
        <p:txBody>
          <a:bodyPr lIns="0" tIns="0" rIns="0" bIns="0" anchor="ctr"/>
          <a:lstStyle/>
          <a:p>
            <a:endParaRPr lang="zh-CN" sz="1800" b="0" strike="noStrike" spc="-1">
              <a:solidFill>
                <a:srgbClr val="000000"/>
              </a:solidFill>
              <a:uFill>
                <a:solidFill>
                  <a:srgbClr val="FFFFFF"/>
                </a:solidFill>
              </a:uFill>
              <a:latin typeface="Arial"/>
            </a:endParaRPr>
          </a:p>
        </p:txBody>
      </p:sp>
      <p:sp>
        <p:nvSpPr>
          <p:cNvPr id="12" name="PlaceHolder 2"/>
          <p:cNvSpPr>
            <a:spLocks noGrp="1"/>
          </p:cNvSpPr>
          <p:nvPr>
            <p:ph type="body"/>
          </p:nvPr>
        </p:nvSpPr>
        <p:spPr>
          <a:xfrm>
            <a:off x="457200" y="1203480"/>
            <a:ext cx="401580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13" name="PlaceHolder 3"/>
          <p:cNvSpPr>
            <a:spLocks noGrp="1"/>
          </p:cNvSpPr>
          <p:nvPr>
            <p:ph type="body"/>
          </p:nvPr>
        </p:nvSpPr>
        <p:spPr>
          <a:xfrm>
            <a:off x="457200" y="2761920"/>
            <a:ext cx="401580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14" name="PlaceHolder 4"/>
          <p:cNvSpPr>
            <a:spLocks noGrp="1"/>
          </p:cNvSpPr>
          <p:nvPr>
            <p:ph type="body"/>
          </p:nvPr>
        </p:nvSpPr>
        <p:spPr>
          <a:xfrm>
            <a:off x="4674240" y="1203480"/>
            <a:ext cx="4015800" cy="298296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05200"/>
            <a:ext cx="8229240" cy="858600"/>
          </a:xfrm>
          <a:prstGeom prst="rect">
            <a:avLst/>
          </a:prstGeom>
        </p:spPr>
        <p:txBody>
          <a:bodyPr lIns="0" tIns="0" rIns="0" bIns="0" anchor="ctr"/>
          <a:lstStyle/>
          <a:p>
            <a:endParaRPr lang="zh-CN" sz="1800" b="0" strike="noStrike" spc="-1">
              <a:solidFill>
                <a:srgbClr val="000000"/>
              </a:solidFill>
              <a:uFill>
                <a:solidFill>
                  <a:srgbClr val="FFFFFF"/>
                </a:solidFill>
              </a:uFill>
              <a:latin typeface="Arial"/>
            </a:endParaRPr>
          </a:p>
        </p:txBody>
      </p:sp>
      <p:sp>
        <p:nvSpPr>
          <p:cNvPr id="16" name="PlaceHolder 2"/>
          <p:cNvSpPr>
            <a:spLocks noGrp="1"/>
          </p:cNvSpPr>
          <p:nvPr>
            <p:ph type="body"/>
          </p:nvPr>
        </p:nvSpPr>
        <p:spPr>
          <a:xfrm>
            <a:off x="457200" y="1203480"/>
            <a:ext cx="4015800" cy="298296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17" name="PlaceHolder 3"/>
          <p:cNvSpPr>
            <a:spLocks noGrp="1"/>
          </p:cNvSpPr>
          <p:nvPr>
            <p:ph type="body"/>
          </p:nvPr>
        </p:nvSpPr>
        <p:spPr>
          <a:xfrm>
            <a:off x="4674240" y="1203480"/>
            <a:ext cx="401580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18" name="PlaceHolder 4"/>
          <p:cNvSpPr>
            <a:spLocks noGrp="1"/>
          </p:cNvSpPr>
          <p:nvPr>
            <p:ph type="body"/>
          </p:nvPr>
        </p:nvSpPr>
        <p:spPr>
          <a:xfrm>
            <a:off x="4674240" y="2761920"/>
            <a:ext cx="401580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05200"/>
            <a:ext cx="8229240" cy="858600"/>
          </a:xfrm>
          <a:prstGeom prst="rect">
            <a:avLst/>
          </a:prstGeom>
        </p:spPr>
        <p:txBody>
          <a:bodyPr lIns="0" tIns="0" rIns="0" bIns="0" anchor="ctr"/>
          <a:lstStyle/>
          <a:p>
            <a:endParaRPr lang="zh-CN" sz="1800" b="0" strike="noStrike" spc="-1">
              <a:solidFill>
                <a:srgbClr val="000000"/>
              </a:solidFill>
              <a:uFill>
                <a:solidFill>
                  <a:srgbClr val="FFFFFF"/>
                </a:solidFill>
              </a:uFill>
              <a:latin typeface="Arial"/>
            </a:endParaRPr>
          </a:p>
        </p:txBody>
      </p:sp>
      <p:sp>
        <p:nvSpPr>
          <p:cNvPr id="20" name="PlaceHolder 2"/>
          <p:cNvSpPr>
            <a:spLocks noGrp="1"/>
          </p:cNvSpPr>
          <p:nvPr>
            <p:ph type="body"/>
          </p:nvPr>
        </p:nvSpPr>
        <p:spPr>
          <a:xfrm>
            <a:off x="457200" y="1203480"/>
            <a:ext cx="401580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21" name="PlaceHolder 3"/>
          <p:cNvSpPr>
            <a:spLocks noGrp="1"/>
          </p:cNvSpPr>
          <p:nvPr>
            <p:ph type="body"/>
          </p:nvPr>
        </p:nvSpPr>
        <p:spPr>
          <a:xfrm>
            <a:off x="4674240" y="1203480"/>
            <a:ext cx="401580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
        <p:nvSpPr>
          <p:cNvPr id="22" name="PlaceHolder 4"/>
          <p:cNvSpPr>
            <a:spLocks noGrp="1"/>
          </p:cNvSpPr>
          <p:nvPr>
            <p:ph type="body"/>
          </p:nvPr>
        </p:nvSpPr>
        <p:spPr>
          <a:xfrm>
            <a:off x="457200" y="2761920"/>
            <a:ext cx="8229240" cy="1422720"/>
          </a:xfrm>
          <a:prstGeom prst="rect">
            <a:avLst/>
          </a:prstGeom>
        </p:spPr>
        <p:txBody>
          <a:bodyPr lIns="0" tIns="0" rIns="0" bIns="0"/>
          <a:lstStyle/>
          <a:p>
            <a:endParaRPr lang="zh-CN" sz="2800" b="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05200"/>
            <a:ext cx="8228880" cy="858240"/>
          </a:xfrm>
          <a:prstGeom prst="rect">
            <a:avLst/>
          </a:prstGeom>
        </p:spPr>
        <p:txBody>
          <a:bodyPr lIns="0" tIns="0" rIns="0" bIns="0" anchor="ctr"/>
          <a:lstStyle/>
          <a:p>
            <a:endParaRPr lang="zh-CN" sz="1800" b="0" strike="noStrike" spc="-1">
              <a:solidFill>
                <a:srgbClr val="000000"/>
              </a:solidFill>
              <a:uFill>
                <a:solidFill>
                  <a:srgbClr val="FFFFFF"/>
                </a:solidFill>
              </a:uFill>
              <a:latin typeface="Arial"/>
            </a:endParaRPr>
          </a:p>
        </p:txBody>
      </p:sp>
      <p:sp>
        <p:nvSpPr>
          <p:cNvPr id="3" name="PlaceHolder 2"/>
          <p:cNvSpPr>
            <a:spLocks noGrp="1"/>
          </p:cNvSpPr>
          <p:nvPr>
            <p:ph type="body"/>
          </p:nvPr>
        </p:nvSpPr>
        <p:spPr>
          <a:xfrm>
            <a:off x="457200" y="1203480"/>
            <a:ext cx="8228880" cy="2982600"/>
          </a:xfrm>
          <a:prstGeom prst="rect">
            <a:avLst/>
          </a:prstGeom>
        </p:spPr>
        <p:txBody>
          <a:bodyPr lIns="0" tIns="0" rIns="0" bIns="0"/>
          <a:lstStyle/>
          <a:p>
            <a:pPr marL="432000" indent="-324000">
              <a:buClr>
                <a:srgbClr val="000000"/>
              </a:buClr>
              <a:buSzPct val="45000"/>
              <a:buFont typeface="Wingdings" charset="2"/>
              <a:buChar char=""/>
            </a:pPr>
            <a:r>
              <a:rPr lang="zh-CN" sz="28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zh-CN"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zh-CN" sz="28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zh-CN" sz="28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zh-CN" sz="28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zh-CN" sz="28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zh-CN" sz="28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457200" y="205200"/>
            <a:ext cx="8229240" cy="858600"/>
          </a:xfrm>
          <a:prstGeom prst="rect">
            <a:avLst/>
          </a:prstGeom>
        </p:spPr>
        <p:txBody>
          <a:bodyPr lIns="0" tIns="0" rIns="0" bIns="0" anchor="ctr"/>
          <a:lstStyle/>
          <a:p>
            <a:r>
              <a:rPr lang="zh-CN" sz="1800" b="0" strike="noStrike" spc="-1">
                <a:solidFill>
                  <a:srgbClr val="000000"/>
                </a:solidFill>
                <a:uFill>
                  <a:solidFill>
                    <a:srgbClr val="FFFFFF"/>
                  </a:solidFill>
                </a:uFill>
                <a:latin typeface="Arial"/>
              </a:rPr>
              <a:t>Click to edit the title text format</a:t>
            </a:r>
          </a:p>
        </p:txBody>
      </p:sp>
      <p:sp>
        <p:nvSpPr>
          <p:cNvPr id="37" name="PlaceHolder 2"/>
          <p:cNvSpPr>
            <a:spLocks noGrp="1"/>
          </p:cNvSpPr>
          <p:nvPr>
            <p:ph type="body"/>
          </p:nvPr>
        </p:nvSpPr>
        <p:spPr>
          <a:xfrm>
            <a:off x="457200" y="1203480"/>
            <a:ext cx="8229240" cy="2982960"/>
          </a:xfrm>
          <a:prstGeom prst="rect">
            <a:avLst/>
          </a:prstGeom>
        </p:spPr>
        <p:txBody>
          <a:bodyPr lIns="0" tIns="0" rIns="0" bIns="0"/>
          <a:lstStyle/>
          <a:p>
            <a:pPr marL="432000" indent="-324000">
              <a:buClr>
                <a:srgbClr val="000000"/>
              </a:buClr>
              <a:buSzPct val="45000"/>
              <a:buFont typeface="Wingdings" charset="2"/>
              <a:buChar char=""/>
            </a:pPr>
            <a:r>
              <a:rPr lang="zh-CN" sz="28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zh-CN" sz="20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zh-CN" sz="18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zh-CN" sz="18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zh-CN"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zh-CN"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zh-CN"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05200"/>
            <a:ext cx="8229240" cy="858600"/>
          </a:xfrm>
          <a:prstGeom prst="rect">
            <a:avLst/>
          </a:prstGeom>
        </p:spPr>
        <p:txBody>
          <a:bodyPr lIns="0" tIns="0" rIns="0" bIns="0" anchor="ctr"/>
          <a:lstStyle/>
          <a:p>
            <a:r>
              <a:rPr lang="zh-CN" sz="1800" b="0" strike="noStrike" spc="-1">
                <a:solidFill>
                  <a:srgbClr val="000000"/>
                </a:solidFill>
                <a:uFill>
                  <a:solidFill>
                    <a:srgbClr val="FFFFFF"/>
                  </a:solidFill>
                </a:uFill>
                <a:latin typeface="Arial"/>
              </a:rPr>
              <a:t>Click to edit the title text format</a:t>
            </a:r>
          </a:p>
        </p:txBody>
      </p:sp>
      <p:sp>
        <p:nvSpPr>
          <p:cNvPr id="73" name="PlaceHolder 2"/>
          <p:cNvSpPr>
            <a:spLocks noGrp="1"/>
          </p:cNvSpPr>
          <p:nvPr>
            <p:ph type="body"/>
          </p:nvPr>
        </p:nvSpPr>
        <p:spPr>
          <a:xfrm>
            <a:off x="457200" y="1203480"/>
            <a:ext cx="8229240" cy="2982960"/>
          </a:xfrm>
          <a:prstGeom prst="rect">
            <a:avLst/>
          </a:prstGeom>
        </p:spPr>
        <p:txBody>
          <a:bodyPr lIns="0" tIns="0" rIns="0" bIns="0"/>
          <a:lstStyle/>
          <a:p>
            <a:pPr marL="432000" indent="-324000">
              <a:buClr>
                <a:srgbClr val="000000"/>
              </a:buClr>
              <a:buSzPct val="45000"/>
              <a:buFont typeface="Wingdings" charset="2"/>
              <a:buChar char=""/>
            </a:pPr>
            <a:r>
              <a:rPr lang="zh-CN" sz="28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zh-CN" sz="20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zh-CN" sz="18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zh-CN" sz="18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zh-CN"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zh-CN"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zh-CN"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11.png"/><Relationship Id="rId4" Type="http://schemas.openxmlformats.org/officeDocument/2006/relationships/image" Target="../media/image4.jpg"/></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4.jpg"/></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image" Target="../media/image41.png"/><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47.jpg"/></Relationships>
</file>

<file path=ppt/slides/_rels/slide5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image" Target="../media/image3.png"/><Relationship Id="rId7" Type="http://schemas.openxmlformats.org/officeDocument/2006/relationships/image" Target="../media/image49.wmf"/><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51.png"/><Relationship Id="rId4" Type="http://schemas.openxmlformats.org/officeDocument/2006/relationships/image" Target="../media/image4.jpg"/><Relationship Id="rId9" Type="http://schemas.openxmlformats.org/officeDocument/2006/relationships/image" Target="../media/image50.wmf"/></Relationships>
</file>

<file path=ppt/slides/_rels/slide5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image" Target="../media/image53.png"/><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image" Target="../media/image55.png"/><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6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hyperlink" Target="https://github.com/electech6/LearnSLAM/blob/master/README.md" TargetMode="External"/><Relationship Id="rId4" Type="http://schemas.openxmlformats.org/officeDocument/2006/relationships/hyperlink" Target="mailto:simiter@126.com"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CustomShape 1"/>
          <p:cNvSpPr/>
          <p:nvPr/>
        </p:nvSpPr>
        <p:spPr>
          <a:xfrm>
            <a:off x="1060920" y="1501200"/>
            <a:ext cx="5447880" cy="577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1" strike="noStrike" spc="-1" dirty="0" err="1">
                <a:solidFill>
                  <a:srgbClr val="464646"/>
                </a:solidFill>
                <a:uFill>
                  <a:solidFill>
                    <a:srgbClr val="FFFFFF"/>
                  </a:solidFill>
                </a:uFill>
                <a:latin typeface="微软雅黑"/>
                <a:ea typeface="微软雅黑"/>
              </a:rPr>
              <a:t>CMake的</a:t>
            </a:r>
            <a:r>
              <a:rPr lang="zh-CN" altLang="en-US" sz="3200" b="1" strike="noStrike" spc="-1" dirty="0">
                <a:solidFill>
                  <a:srgbClr val="464646"/>
                </a:solidFill>
                <a:uFill>
                  <a:solidFill>
                    <a:srgbClr val="FFFFFF"/>
                  </a:solidFill>
                </a:uFill>
                <a:latin typeface="微软雅黑"/>
                <a:ea typeface="微软雅黑"/>
              </a:rPr>
              <a:t>应用</a:t>
            </a:r>
            <a:r>
              <a:rPr lang="en-US" sz="3200" b="1" strike="noStrike" spc="-1" dirty="0" err="1">
                <a:solidFill>
                  <a:srgbClr val="464646"/>
                </a:solidFill>
                <a:uFill>
                  <a:solidFill>
                    <a:srgbClr val="FFFFFF"/>
                  </a:solidFill>
                </a:uFill>
                <a:latin typeface="微软雅黑"/>
                <a:ea typeface="微软雅黑"/>
              </a:rPr>
              <a:t>与实践</a:t>
            </a:r>
            <a:endParaRPr lang="en-US" sz="1800" b="0" strike="noStrike" spc="-1" dirty="0">
              <a:solidFill>
                <a:srgbClr val="000000"/>
              </a:solidFill>
              <a:uFill>
                <a:solidFill>
                  <a:srgbClr val="FFFFFF"/>
                </a:solidFill>
              </a:uFill>
              <a:latin typeface="Arial"/>
            </a:endParaRPr>
          </a:p>
        </p:txBody>
      </p:sp>
      <p:sp>
        <p:nvSpPr>
          <p:cNvPr id="114" name="CustomShape 2"/>
          <p:cNvSpPr/>
          <p:nvPr/>
        </p:nvSpPr>
        <p:spPr>
          <a:xfrm>
            <a:off x="2350080" y="3408480"/>
            <a:ext cx="716400" cy="302760"/>
          </a:xfrm>
          <a:prstGeom prst="rect">
            <a:avLst/>
          </a:prstGeom>
          <a:noFill/>
          <a:ln>
            <a:noFill/>
          </a:ln>
        </p:spPr>
        <p:style>
          <a:lnRef idx="0">
            <a:scrgbClr r="0" g="0" b="0"/>
          </a:lnRef>
          <a:fillRef idx="0">
            <a:scrgbClr r="0" g="0" b="0"/>
          </a:fillRef>
          <a:effectRef idx="0">
            <a:scrgbClr r="0" g="0" b="0"/>
          </a:effectRef>
          <a:fontRef idx="minor"/>
        </p:style>
      </p:sp>
      <p:sp>
        <p:nvSpPr>
          <p:cNvPr id="116" name="CustomShape 4"/>
          <p:cNvSpPr/>
          <p:nvPr/>
        </p:nvSpPr>
        <p:spPr>
          <a:xfrm>
            <a:off x="4190760" y="2492640"/>
            <a:ext cx="2666520" cy="1895760"/>
          </a:xfrm>
          <a:prstGeom prst="rect">
            <a:avLst/>
          </a:prstGeom>
          <a:noFill/>
          <a:ln>
            <a:noFill/>
          </a:ln>
        </p:spPr>
        <p:style>
          <a:lnRef idx="0">
            <a:scrgbClr r="0" g="0" b="0"/>
          </a:lnRef>
          <a:fillRef idx="0">
            <a:scrgbClr r="0" g="0" b="0"/>
          </a:fillRef>
          <a:effectRef idx="0">
            <a:scrgbClr r="0" g="0" b="0"/>
          </a:effectRef>
          <a:fontRef idx="minor"/>
        </p:style>
      </p:sp>
      <p:pic>
        <p:nvPicPr>
          <p:cNvPr id="117" name="图片 116"/>
          <p:cNvPicPr/>
          <p:nvPr/>
        </p:nvPicPr>
        <p:blipFill>
          <a:blip r:embed="rId3"/>
          <a:stretch/>
        </p:blipFill>
        <p:spPr>
          <a:xfrm>
            <a:off x="5115600" y="457200"/>
            <a:ext cx="3312720" cy="3291120"/>
          </a:xfrm>
          <a:prstGeom prst="rect">
            <a:avLst/>
          </a:prstGeom>
          <a:ln>
            <a:noFill/>
          </a:ln>
        </p:spPr>
      </p:pic>
      <p:sp>
        <p:nvSpPr>
          <p:cNvPr id="118" name="CustomShape 5"/>
          <p:cNvSpPr/>
          <p:nvPr/>
        </p:nvSpPr>
        <p:spPr>
          <a:xfrm>
            <a:off x="1188720" y="2194560"/>
            <a:ext cx="4388760" cy="360"/>
          </a:xfrm>
          <a:custGeom>
            <a:avLst/>
            <a:gdLst/>
            <a:ahLst/>
            <a:cxnLst/>
            <a:rect l="l" t="t" r="r" b="b"/>
            <a:pathLst>
              <a:path w="12193" h="1">
                <a:moveTo>
                  <a:pt x="0" y="0"/>
                </a:moveTo>
                <a:cubicBezTo>
                  <a:pt x="4064" y="0"/>
                  <a:pt x="8128" y="0"/>
                  <a:pt x="12192" y="0"/>
                </a:cubicBezTo>
              </a:path>
            </a:pathLst>
          </a:custGeom>
          <a:noFill/>
          <a:ln w="76320">
            <a:solidFill>
              <a:srgbClr val="074B95"/>
            </a:solidFill>
            <a:round/>
          </a:ln>
        </p:spPr>
        <p:style>
          <a:lnRef idx="0">
            <a:scrgbClr r="0" g="0" b="0"/>
          </a:lnRef>
          <a:fillRef idx="0">
            <a:scrgbClr r="0" g="0" b="0"/>
          </a:fillRef>
          <a:effectRef idx="0">
            <a:scrgbClr r="0" g="0" b="0"/>
          </a:effectRef>
          <a:fontRef idx="minor"/>
        </p:style>
      </p:sp>
      <p:sp>
        <p:nvSpPr>
          <p:cNvPr id="119" name="CustomShape 6"/>
          <p:cNvSpPr/>
          <p:nvPr/>
        </p:nvSpPr>
        <p:spPr>
          <a:xfrm>
            <a:off x="7955280" y="2194560"/>
            <a:ext cx="1188360" cy="360"/>
          </a:xfrm>
          <a:custGeom>
            <a:avLst/>
            <a:gdLst/>
            <a:ahLst/>
            <a:cxnLst/>
            <a:rect l="l" t="t" r="r" b="b"/>
            <a:pathLst>
              <a:path w="3303" h="1">
                <a:moveTo>
                  <a:pt x="0" y="0"/>
                </a:moveTo>
                <a:cubicBezTo>
                  <a:pt x="1101" y="0"/>
                  <a:pt x="2201" y="0"/>
                  <a:pt x="3302" y="0"/>
                </a:cubicBezTo>
              </a:path>
            </a:pathLst>
          </a:custGeom>
          <a:noFill/>
          <a:ln w="76320">
            <a:solidFill>
              <a:srgbClr val="9E071D"/>
            </a:solidFill>
            <a:round/>
          </a:ln>
        </p:spPr>
        <p:style>
          <a:lnRef idx="0">
            <a:scrgbClr r="0" g="0" b="0"/>
          </a:lnRef>
          <a:fillRef idx="0">
            <a:scrgbClr r="0" g="0" b="0"/>
          </a:fillRef>
          <a:effectRef idx="0">
            <a:scrgbClr r="0" g="0" b="0"/>
          </a:effectRef>
          <a:fontRef idx="minor"/>
        </p:style>
      </p:sp>
      <p:sp>
        <p:nvSpPr>
          <p:cNvPr id="9" name="文本框 8">
            <a:extLst>
              <a:ext uri="{FF2B5EF4-FFF2-40B4-BE49-F238E27FC236}">
                <a16:creationId xmlns:a16="http://schemas.microsoft.com/office/drawing/2014/main" id="{F60A1D5B-53CB-40A0-A49D-213B9AE66317}"/>
              </a:ext>
            </a:extLst>
          </p:cNvPr>
          <p:cNvSpPr txBox="1"/>
          <p:nvPr/>
        </p:nvSpPr>
        <p:spPr>
          <a:xfrm>
            <a:off x="1116520" y="3915749"/>
            <a:ext cx="1321708" cy="872034"/>
          </a:xfrm>
          <a:prstGeom prst="rect">
            <a:avLst/>
          </a:prstGeom>
          <a:noFill/>
        </p:spPr>
        <p:txBody>
          <a:bodyPr wrap="none" rtlCol="0">
            <a:spAutoFit/>
          </a:bodyPr>
          <a:lstStyle/>
          <a:p>
            <a:pPr algn="ctr">
              <a:lnSpc>
                <a:spcPct val="150000"/>
              </a:lnSpc>
            </a:pPr>
            <a:r>
              <a:rPr lang="zh-CN" altLang="en-US" dirty="0"/>
              <a:t>利凌云志</a:t>
            </a:r>
            <a:endParaRPr lang="en-US" altLang="zh-CN" dirty="0"/>
          </a:p>
          <a:p>
            <a:pPr algn="ctr">
              <a:lnSpc>
                <a:spcPct val="150000"/>
              </a:lnSpc>
            </a:pPr>
            <a:r>
              <a:rPr lang="en-US" altLang="zh-CN" dirty="0"/>
              <a:t>2019.11.17</a:t>
            </a:r>
            <a:endParaRPr lang="zh-CN" altLang="en-US"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0"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1" name="CustomShape 3"/>
          <p:cNvSpPr/>
          <p:nvPr/>
        </p:nvSpPr>
        <p:spPr>
          <a:xfrm>
            <a:off x="342000" y="174240"/>
            <a:ext cx="4435560"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sz="2800" b="0" strike="noStrike" spc="-1" dirty="0">
                <a:solidFill>
                  <a:srgbClr val="000000"/>
                </a:solidFill>
                <a:uFill>
                  <a:solidFill>
                    <a:srgbClr val="FFFFFF"/>
                  </a:solidFill>
                </a:uFill>
                <a:latin typeface="Arial"/>
                <a:ea typeface="DejaVu Sans"/>
              </a:rPr>
              <a:t>2. </a:t>
            </a:r>
            <a:r>
              <a:rPr lang="en-US" sz="2800" b="0" strike="noStrike" spc="-1" dirty="0" err="1">
                <a:solidFill>
                  <a:srgbClr val="000000"/>
                </a:solidFill>
                <a:uFill>
                  <a:solidFill>
                    <a:srgbClr val="FFFFFF"/>
                  </a:solidFill>
                </a:uFill>
                <a:latin typeface="Arial"/>
                <a:ea typeface="DejaVu Sans"/>
              </a:rPr>
              <a:t>CMake语法的主体框架</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3C96E967-1B0D-4D30-95D2-A634FA83A2D8}"/>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D2C28B91-3CB9-4FBA-A19E-6CBD5E2322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12" name="文本框 11">
            <a:extLst>
              <a:ext uri="{FF2B5EF4-FFF2-40B4-BE49-F238E27FC236}">
                <a16:creationId xmlns:a16="http://schemas.microsoft.com/office/drawing/2014/main" id="{01D549CB-6EF2-4B0E-84F5-C427272E747F}"/>
              </a:ext>
            </a:extLst>
          </p:cNvPr>
          <p:cNvSpPr txBox="1"/>
          <p:nvPr/>
        </p:nvSpPr>
        <p:spPr>
          <a:xfrm>
            <a:off x="6465301" y="1601914"/>
            <a:ext cx="2427493" cy="3052502"/>
          </a:xfrm>
          <a:prstGeom prst="rect">
            <a:avLst/>
          </a:prstGeom>
          <a:noFill/>
          <a:ln>
            <a:solidFill>
              <a:schemeClr val="accent1"/>
            </a:solidFill>
            <a:prstDash val="lgDash"/>
          </a:ln>
        </p:spPr>
        <p:txBody>
          <a:bodyPr wrap="square" rtlCol="0">
            <a:spAutoFit/>
          </a:bodyPr>
          <a:lstStyle/>
          <a:p>
            <a:pPr>
              <a:lnSpc>
                <a:spcPct val="200000"/>
              </a:lnSpc>
            </a:pPr>
            <a:r>
              <a:rPr lang="en-US" altLang="zh-CN" sz="1400" dirty="0"/>
              <a:t>Note:</a:t>
            </a:r>
          </a:p>
          <a:p>
            <a:pPr algn="just">
              <a:lnSpc>
                <a:spcPct val="200000"/>
              </a:lnSpc>
            </a:pPr>
            <a:r>
              <a:rPr lang="en-US" altLang="zh-CN" sz="1200" dirty="0"/>
              <a:t>1.</a:t>
            </a:r>
            <a:r>
              <a:rPr lang="zh-CN" altLang="en-US" sz="1200" dirty="0"/>
              <a:t>对于</a:t>
            </a:r>
            <a:r>
              <a:rPr lang="en-US" altLang="zh-CN" sz="1200" dirty="0"/>
              <a:t>${X}</a:t>
            </a:r>
            <a:r>
              <a:rPr lang="zh-CN" altLang="en-US" sz="1200" dirty="0"/>
              <a:t>，</a:t>
            </a:r>
            <a:r>
              <a:rPr lang="en-US" altLang="zh-CN" sz="1200" dirty="0"/>
              <a:t>X</a:t>
            </a:r>
            <a:r>
              <a:rPr lang="zh-CN" altLang="en-US" sz="1200" dirty="0"/>
              <a:t>表示变量名称，</a:t>
            </a:r>
            <a:r>
              <a:rPr lang="en-US" altLang="zh-CN" sz="1200" dirty="0"/>
              <a:t>${X}</a:t>
            </a:r>
            <a:r>
              <a:rPr lang="zh-CN" altLang="en-US" sz="1200" dirty="0"/>
              <a:t>表示变量值，</a:t>
            </a:r>
            <a:r>
              <a:rPr lang="en-US" altLang="zh-CN" sz="1200" dirty="0"/>
              <a:t>if</a:t>
            </a:r>
            <a:r>
              <a:rPr lang="zh-CN" altLang="en-US" sz="1200" dirty="0"/>
              <a:t>语句除外。</a:t>
            </a:r>
            <a:endParaRPr lang="en-US" altLang="zh-CN" sz="1200" dirty="0"/>
          </a:p>
          <a:p>
            <a:pPr algn="just">
              <a:lnSpc>
                <a:spcPct val="200000"/>
              </a:lnSpc>
            </a:pPr>
            <a:r>
              <a:rPr lang="en-US" altLang="zh-CN" sz="1200" dirty="0"/>
              <a:t>2.</a:t>
            </a:r>
            <a:r>
              <a:rPr lang="zh-CN" altLang="en-US" sz="1200" dirty="0"/>
              <a:t>导入的功能函数，如</a:t>
            </a:r>
            <a:r>
              <a:rPr lang="en-US" altLang="zh-CN" sz="1200" dirty="0"/>
              <a:t>SET</a:t>
            </a:r>
            <a:r>
              <a:rPr lang="zh-CN" altLang="en-US" sz="1200" dirty="0"/>
              <a:t>大小写均可，没有特殊限制</a:t>
            </a:r>
            <a:endParaRPr lang="en-US" altLang="zh-CN" sz="1200" dirty="0"/>
          </a:p>
          <a:p>
            <a:pPr algn="just">
              <a:lnSpc>
                <a:spcPct val="200000"/>
              </a:lnSpc>
            </a:pPr>
            <a:r>
              <a:rPr lang="en-US" altLang="zh-CN" sz="1200" dirty="0"/>
              <a:t>3.</a:t>
            </a:r>
            <a:r>
              <a:rPr lang="zh-CN" altLang="en-US" sz="1200" dirty="0"/>
              <a:t>本文使用</a:t>
            </a:r>
            <a:r>
              <a:rPr lang="en-US" altLang="zh-CN" sz="1200" dirty="0" err="1"/>
              <a:t>vscode</a:t>
            </a:r>
            <a:r>
              <a:rPr lang="zh-CN" altLang="en-US" sz="1200" dirty="0"/>
              <a:t>，并下载</a:t>
            </a:r>
            <a:r>
              <a:rPr lang="en-US" altLang="zh-CN" sz="1200" dirty="0"/>
              <a:t>CMAKE</a:t>
            </a:r>
            <a:r>
              <a:rPr lang="zh-CN" altLang="en-US" sz="1200" dirty="0"/>
              <a:t>插件可显示相应指令的详细说明</a:t>
            </a:r>
            <a:r>
              <a:rPr lang="en-US" altLang="zh-CN" sz="1200" dirty="0"/>
              <a:t>【ubuntu</a:t>
            </a:r>
            <a:r>
              <a:rPr lang="zh-CN" altLang="en-US" sz="1200" dirty="0"/>
              <a:t>系统</a:t>
            </a:r>
            <a:r>
              <a:rPr lang="en-US" altLang="zh-CN" sz="1200" dirty="0"/>
              <a:t>】</a:t>
            </a:r>
            <a:endParaRPr lang="zh-CN" altLang="en-US" sz="1200" dirty="0"/>
          </a:p>
        </p:txBody>
      </p:sp>
      <p:pic>
        <p:nvPicPr>
          <p:cNvPr id="2" name="图片 1">
            <a:extLst>
              <a:ext uri="{FF2B5EF4-FFF2-40B4-BE49-F238E27FC236}">
                <a16:creationId xmlns:a16="http://schemas.microsoft.com/office/drawing/2014/main" id="{2B98DE51-320D-4FC1-9742-6B94482D6BE4}"/>
              </a:ext>
            </a:extLst>
          </p:cNvPr>
          <p:cNvPicPr>
            <a:picLocks noChangeAspect="1"/>
          </p:cNvPicPr>
          <p:nvPr/>
        </p:nvPicPr>
        <p:blipFill>
          <a:blip r:embed="rId4"/>
          <a:stretch>
            <a:fillRect/>
          </a:stretch>
        </p:blipFill>
        <p:spPr>
          <a:xfrm>
            <a:off x="341999" y="1290708"/>
            <a:ext cx="5910827" cy="3684278"/>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CustomShape 1"/>
          <p:cNvSpPr/>
          <p:nvPr/>
        </p:nvSpPr>
        <p:spPr>
          <a:xfrm>
            <a:off x="623880" y="637920"/>
            <a:ext cx="7885800" cy="213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pPr>
            <a:r>
              <a:rPr lang="en-US" sz="4500" b="0" strike="noStrike" spc="-1" dirty="0">
                <a:solidFill>
                  <a:srgbClr val="5B9BD5"/>
                </a:solidFill>
                <a:uFill>
                  <a:solidFill>
                    <a:srgbClr val="FFFFFF"/>
                  </a:solidFill>
                </a:uFill>
                <a:latin typeface="Arial"/>
                <a:ea typeface="DejaVu Sans"/>
              </a:rPr>
              <a:t>3.</a:t>
            </a:r>
            <a:r>
              <a:rPr lang="en-US" sz="4500" b="0" strike="noStrike" spc="-1" dirty="0">
                <a:solidFill>
                  <a:srgbClr val="000000"/>
                </a:solidFill>
                <a:uFill>
                  <a:solidFill>
                    <a:srgbClr val="FFFFFF"/>
                  </a:solidFill>
                </a:uFill>
                <a:latin typeface="Arial"/>
                <a:ea typeface="DejaVu Sans"/>
              </a:rPr>
              <a:t>CMake的常用指令</a:t>
            </a:r>
            <a:r>
              <a:rPr lang="zh-CN" altLang="en-US" sz="4500" b="0" strike="noStrike" spc="-1" dirty="0">
                <a:solidFill>
                  <a:srgbClr val="000000"/>
                </a:solidFill>
                <a:uFill>
                  <a:solidFill>
                    <a:srgbClr val="FFFFFF"/>
                  </a:solidFill>
                </a:uFill>
                <a:latin typeface="Arial"/>
                <a:ea typeface="DejaVu Sans"/>
              </a:rPr>
              <a:t>及变量</a:t>
            </a:r>
            <a:endParaRPr lang="en-US" sz="1800" b="0" strike="noStrike" spc="-1" dirty="0">
              <a:solidFill>
                <a:srgbClr val="000000"/>
              </a:solidFill>
              <a:uFill>
                <a:solidFill>
                  <a:srgbClr val="FFFFFF"/>
                </a:solidFill>
              </a:uFill>
              <a:latin typeface="Arial"/>
            </a:endParaRPr>
          </a:p>
        </p:txBody>
      </p:sp>
      <p:sp>
        <p:nvSpPr>
          <p:cNvPr id="160" name="CustomShape 2"/>
          <p:cNvSpPr/>
          <p:nvPr/>
        </p:nvSpPr>
        <p:spPr>
          <a:xfrm>
            <a:off x="623880" y="2772360"/>
            <a:ext cx="7885800" cy="56880"/>
          </a:xfrm>
          <a:prstGeom prst="rect">
            <a:avLst/>
          </a:prstGeom>
          <a:solidFill>
            <a:srgbClr val="5B9BD5"/>
          </a:solidFill>
          <a:ln w="12600">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62"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63" name="CustomShape 3"/>
          <p:cNvSpPr/>
          <p:nvPr/>
        </p:nvSpPr>
        <p:spPr>
          <a:xfrm>
            <a:off x="342000" y="174240"/>
            <a:ext cx="8228520"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b="0" strike="noStrike" spc="-1" dirty="0">
                <a:solidFill>
                  <a:srgbClr val="000000"/>
                </a:solidFill>
                <a:uFill>
                  <a:solidFill>
                    <a:srgbClr val="FFFFFF"/>
                  </a:solidFill>
                </a:uFill>
                <a:latin typeface="Arial"/>
                <a:ea typeface="DejaVu Sans"/>
              </a:rPr>
              <a:t>3. </a:t>
            </a:r>
            <a:r>
              <a:rPr lang="en-US" sz="2800" b="0" strike="noStrike" spc="-1" dirty="0" err="1">
                <a:solidFill>
                  <a:srgbClr val="000000"/>
                </a:solidFill>
                <a:uFill>
                  <a:solidFill>
                    <a:srgbClr val="FFFFFF"/>
                  </a:solidFill>
                </a:uFill>
                <a:latin typeface="Arial"/>
                <a:ea typeface="DejaVu Sans"/>
              </a:rPr>
              <a:t>CMake的常用指令</a:t>
            </a:r>
            <a:r>
              <a:rPr lang="zh-CN" altLang="en-US" sz="2800" b="0" strike="noStrike" spc="-1" dirty="0">
                <a:solidFill>
                  <a:srgbClr val="000000"/>
                </a:solidFill>
                <a:uFill>
                  <a:solidFill>
                    <a:srgbClr val="FFFFFF"/>
                  </a:solidFill>
                </a:uFill>
                <a:latin typeface="Arial"/>
                <a:ea typeface="DejaVu Sans"/>
              </a:rPr>
              <a:t>及变量</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50727C2B-D0D4-4FC6-B7CA-B26FB5FD9901}"/>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511F60CF-CC11-4430-8E53-18659596C6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9" name="CustomShape 4">
            <a:extLst>
              <a:ext uri="{FF2B5EF4-FFF2-40B4-BE49-F238E27FC236}">
                <a16:creationId xmlns:a16="http://schemas.microsoft.com/office/drawing/2014/main" id="{6EA53A27-3A8E-49D7-A29D-2367395DC28D}"/>
              </a:ext>
            </a:extLst>
          </p:cNvPr>
          <p:cNvSpPr/>
          <p:nvPr/>
        </p:nvSpPr>
        <p:spPr>
          <a:xfrm>
            <a:off x="342000" y="1218780"/>
            <a:ext cx="3467368" cy="53417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720">
              <a:lnSpc>
                <a:spcPct val="125000"/>
              </a:lnSpc>
              <a:buClr>
                <a:srgbClr val="000000"/>
              </a:buClr>
              <a:buFont typeface="Wingdings" charset="2"/>
              <a:buChar char=""/>
            </a:pPr>
            <a:r>
              <a:rPr lang="en-US" sz="1800" b="1" strike="noStrike" spc="-1" dirty="0" err="1">
                <a:solidFill>
                  <a:srgbClr val="000000"/>
                </a:solidFill>
                <a:uFill>
                  <a:solidFill>
                    <a:srgbClr val="FFFFFF"/>
                  </a:solidFill>
                </a:uFill>
                <a:latin typeface="Arial"/>
                <a:ea typeface="DejaVu Sans"/>
              </a:rPr>
              <a:t>CMake</a:t>
            </a:r>
            <a:r>
              <a:rPr lang="zh-CN" altLang="en-US" sz="1800" b="1" strike="noStrike" spc="-1" dirty="0">
                <a:solidFill>
                  <a:srgbClr val="000000"/>
                </a:solidFill>
                <a:uFill>
                  <a:solidFill>
                    <a:srgbClr val="FFFFFF"/>
                  </a:solidFill>
                </a:uFill>
                <a:latin typeface="Arial"/>
                <a:ea typeface="DejaVu Sans"/>
              </a:rPr>
              <a:t>基本常用指令</a:t>
            </a:r>
            <a:endParaRPr lang="en-US" sz="1800" b="0" strike="noStrike" spc="-1" dirty="0">
              <a:solidFill>
                <a:srgbClr val="000000"/>
              </a:solidFill>
              <a:uFill>
                <a:solidFill>
                  <a:srgbClr val="FFFFFF"/>
                </a:solidFill>
              </a:uFill>
              <a:latin typeface="Arial"/>
            </a:endParaRPr>
          </a:p>
        </p:txBody>
      </p:sp>
      <p:sp>
        <p:nvSpPr>
          <p:cNvPr id="2" name="矩形 1">
            <a:extLst>
              <a:ext uri="{FF2B5EF4-FFF2-40B4-BE49-F238E27FC236}">
                <a16:creationId xmlns:a16="http://schemas.microsoft.com/office/drawing/2014/main" id="{1E9EE421-85F2-4488-A8AC-2C51B7635AA2}"/>
              </a:ext>
            </a:extLst>
          </p:cNvPr>
          <p:cNvSpPr/>
          <p:nvPr/>
        </p:nvSpPr>
        <p:spPr>
          <a:xfrm>
            <a:off x="851796" y="1719273"/>
            <a:ext cx="2934807" cy="3041667"/>
          </a:xfrm>
          <a:prstGeom prst="rect">
            <a:avLst/>
          </a:prstGeom>
          <a:ln>
            <a:solidFill>
              <a:schemeClr val="accent1"/>
            </a:solidFill>
            <a:prstDash val="dash"/>
          </a:ln>
        </p:spPr>
        <p:txBody>
          <a:bodyPr wrap="square">
            <a:spAutoFit/>
          </a:bodyPr>
          <a:lstStyle/>
          <a:p>
            <a:pPr marL="285750" indent="-285750">
              <a:lnSpc>
                <a:spcPct val="200000"/>
              </a:lnSpc>
              <a:buFont typeface="Wingdings" panose="05000000000000000000" pitchFamily="2" charset="2"/>
              <a:buChar char="ü"/>
            </a:pPr>
            <a:r>
              <a:rPr lang="zh-CN" altLang="en-US" sz="1400" dirty="0"/>
              <a:t>PROJECT</a:t>
            </a:r>
            <a:endParaRPr lang="en-US" altLang="zh-CN" sz="1400" dirty="0"/>
          </a:p>
          <a:p>
            <a:pPr marL="285750" indent="-285750">
              <a:lnSpc>
                <a:spcPct val="200000"/>
              </a:lnSpc>
              <a:buFont typeface="Wingdings" panose="05000000000000000000" pitchFamily="2" charset="2"/>
              <a:buChar char="ü"/>
            </a:pPr>
            <a:r>
              <a:rPr lang="zh-CN" altLang="en-US" sz="1400" dirty="0"/>
              <a:t>ADD_EXECUTABLE</a:t>
            </a:r>
            <a:endParaRPr lang="en-US" altLang="zh-CN" sz="1400" dirty="0"/>
          </a:p>
          <a:p>
            <a:pPr marL="285750" indent="-285750">
              <a:lnSpc>
                <a:spcPct val="200000"/>
              </a:lnSpc>
              <a:buFont typeface="Wingdings" panose="05000000000000000000" pitchFamily="2" charset="2"/>
              <a:buChar char="ü"/>
            </a:pPr>
            <a:r>
              <a:rPr lang="zh-CN" altLang="en-US" sz="1400" dirty="0"/>
              <a:t>ADD_SUBDIRECTORY</a:t>
            </a:r>
            <a:endParaRPr lang="en-US" altLang="zh-CN" sz="1400" dirty="0"/>
          </a:p>
          <a:p>
            <a:pPr marL="285750" indent="-285750">
              <a:lnSpc>
                <a:spcPct val="200000"/>
              </a:lnSpc>
              <a:buFont typeface="Wingdings" panose="05000000000000000000" pitchFamily="2" charset="2"/>
              <a:buChar char="ü"/>
            </a:pPr>
            <a:r>
              <a:rPr lang="zh-CN" altLang="en-US" sz="1400" dirty="0"/>
              <a:t>INCLUDE _DIRECTORIES</a:t>
            </a:r>
            <a:endParaRPr lang="en-US" altLang="zh-CN" sz="1400" dirty="0"/>
          </a:p>
          <a:p>
            <a:pPr marL="285750" indent="-285750">
              <a:lnSpc>
                <a:spcPct val="200000"/>
              </a:lnSpc>
              <a:buFont typeface="Wingdings" panose="05000000000000000000" pitchFamily="2" charset="2"/>
              <a:buChar char="ü"/>
            </a:pPr>
            <a:r>
              <a:rPr lang="zh-CN" altLang="en-US" sz="1400" dirty="0"/>
              <a:t>LINK_DIRECTORIES</a:t>
            </a:r>
            <a:endParaRPr lang="en-US" altLang="zh-CN" sz="1400" dirty="0"/>
          </a:p>
          <a:p>
            <a:pPr marL="285750" indent="-285750">
              <a:lnSpc>
                <a:spcPct val="200000"/>
              </a:lnSpc>
              <a:buFont typeface="Wingdings" panose="05000000000000000000" pitchFamily="2" charset="2"/>
              <a:buChar char="ü"/>
            </a:pPr>
            <a:r>
              <a:rPr lang="zh-CN" altLang="en-US" sz="1400" dirty="0"/>
              <a:t>TARGET_LINK_LIBRARIES</a:t>
            </a:r>
            <a:endParaRPr lang="en-US" altLang="zh-CN" sz="1400" dirty="0"/>
          </a:p>
          <a:p>
            <a:pPr marL="285750" indent="-285750">
              <a:lnSpc>
                <a:spcPct val="200000"/>
              </a:lnSpc>
              <a:buFont typeface="Wingdings" panose="05000000000000000000" pitchFamily="2" charset="2"/>
              <a:buChar char="ü"/>
            </a:pPr>
            <a:r>
              <a:rPr lang="en-US" altLang="zh-CN" sz="1400" dirty="0"/>
              <a:t>ADD_LIBRARY</a:t>
            </a:r>
            <a:endParaRPr lang="zh-CN" altLang="en-US" sz="1400" dirty="0"/>
          </a:p>
        </p:txBody>
      </p:sp>
      <p:sp>
        <p:nvSpPr>
          <p:cNvPr id="10" name="矩形 9">
            <a:extLst>
              <a:ext uri="{FF2B5EF4-FFF2-40B4-BE49-F238E27FC236}">
                <a16:creationId xmlns:a16="http://schemas.microsoft.com/office/drawing/2014/main" id="{8519401E-EF8D-442D-A592-7BF02A013393}"/>
              </a:ext>
            </a:extLst>
          </p:cNvPr>
          <p:cNvSpPr/>
          <p:nvPr/>
        </p:nvSpPr>
        <p:spPr>
          <a:xfrm>
            <a:off x="5209423" y="1719273"/>
            <a:ext cx="2934807" cy="3041667"/>
          </a:xfrm>
          <a:prstGeom prst="rect">
            <a:avLst/>
          </a:prstGeom>
          <a:ln>
            <a:solidFill>
              <a:schemeClr val="accent1"/>
            </a:solidFill>
            <a:prstDash val="dash"/>
          </a:ln>
        </p:spPr>
        <p:txBody>
          <a:bodyPr wrap="square">
            <a:spAutoFit/>
          </a:bodyPr>
          <a:lstStyle/>
          <a:p>
            <a:pPr marL="285750" indent="-285750">
              <a:lnSpc>
                <a:spcPct val="200000"/>
              </a:lnSpc>
              <a:buFont typeface="Wingdings" panose="05000000000000000000" pitchFamily="2" charset="2"/>
              <a:buChar char="ü"/>
            </a:pPr>
            <a:r>
              <a:rPr lang="en-US" altLang="zh-CN" sz="1400" dirty="0"/>
              <a:t>AUX_SOURCE_DIRECTORY</a:t>
            </a:r>
          </a:p>
          <a:p>
            <a:pPr marL="285750" indent="-285750">
              <a:lnSpc>
                <a:spcPct val="200000"/>
              </a:lnSpc>
              <a:buFont typeface="Wingdings" panose="05000000000000000000" pitchFamily="2" charset="2"/>
              <a:buChar char="ü"/>
            </a:pPr>
            <a:r>
              <a:rPr lang="en-US" altLang="zh-CN" sz="1400" dirty="0"/>
              <a:t>FOREACH</a:t>
            </a:r>
          </a:p>
          <a:p>
            <a:pPr marL="285750" indent="-285750">
              <a:lnSpc>
                <a:spcPct val="200000"/>
              </a:lnSpc>
              <a:buFont typeface="Wingdings" panose="05000000000000000000" pitchFamily="2" charset="2"/>
              <a:buChar char="ü"/>
            </a:pPr>
            <a:r>
              <a:rPr lang="en-US" altLang="zh-CN" sz="1400" dirty="0"/>
              <a:t>MESSAGE</a:t>
            </a:r>
          </a:p>
          <a:p>
            <a:pPr marL="285750" indent="-285750">
              <a:lnSpc>
                <a:spcPct val="200000"/>
              </a:lnSpc>
              <a:buFont typeface="Wingdings" panose="05000000000000000000" pitchFamily="2" charset="2"/>
              <a:buChar char="ü"/>
            </a:pPr>
            <a:r>
              <a:rPr lang="en-US" altLang="zh-CN" sz="1400" dirty="0"/>
              <a:t>IF   ELSE   ENDIF</a:t>
            </a:r>
          </a:p>
          <a:p>
            <a:pPr marL="285750" indent="-285750">
              <a:lnSpc>
                <a:spcPct val="200000"/>
              </a:lnSpc>
              <a:buFont typeface="Wingdings" panose="05000000000000000000" pitchFamily="2" charset="2"/>
              <a:buChar char="ü"/>
            </a:pPr>
            <a:r>
              <a:rPr lang="en-US" altLang="zh-CN" sz="1400" dirty="0"/>
              <a:t>WHILE   ENDWHILE</a:t>
            </a:r>
          </a:p>
          <a:p>
            <a:pPr marL="285750" indent="-285750">
              <a:lnSpc>
                <a:spcPct val="200000"/>
              </a:lnSpc>
              <a:buFont typeface="Wingdings" panose="05000000000000000000" pitchFamily="2" charset="2"/>
              <a:buChar char="ü"/>
            </a:pPr>
            <a:r>
              <a:rPr lang="en-US" altLang="zh-CN" sz="1400" dirty="0"/>
              <a:t>FIND_PACKAGE</a:t>
            </a:r>
          </a:p>
          <a:p>
            <a:pPr marL="285750" indent="-285750">
              <a:lnSpc>
                <a:spcPct val="200000"/>
              </a:lnSpc>
              <a:buFont typeface="Wingdings" panose="05000000000000000000" pitchFamily="2" charset="2"/>
              <a:buChar char="ü"/>
            </a:pPr>
            <a:r>
              <a:rPr lang="zh-CN" altLang="en-US" sz="1400" dirty="0"/>
              <a:t>SET</a:t>
            </a:r>
          </a:p>
        </p:txBody>
      </p:sp>
      <p:cxnSp>
        <p:nvCxnSpPr>
          <p:cNvPr id="4" name="直接连接符 3">
            <a:extLst>
              <a:ext uri="{FF2B5EF4-FFF2-40B4-BE49-F238E27FC236}">
                <a16:creationId xmlns:a16="http://schemas.microsoft.com/office/drawing/2014/main" id="{025FA3B9-16E0-4DA4-9C10-3E4417AE89D2}"/>
              </a:ext>
            </a:extLst>
          </p:cNvPr>
          <p:cNvCxnSpPr>
            <a:cxnSpLocks/>
          </p:cNvCxnSpPr>
          <p:nvPr/>
        </p:nvCxnSpPr>
        <p:spPr>
          <a:xfrm>
            <a:off x="4481651" y="1529059"/>
            <a:ext cx="0" cy="3291935"/>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753879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025FA3B9-16E0-4DA4-9C10-3E4417AE89D2}"/>
              </a:ext>
            </a:extLst>
          </p:cNvPr>
          <p:cNvCxnSpPr>
            <a:cxnSpLocks/>
          </p:cNvCxnSpPr>
          <p:nvPr/>
        </p:nvCxnSpPr>
        <p:spPr>
          <a:xfrm>
            <a:off x="565334" y="1938829"/>
            <a:ext cx="0" cy="2892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1"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62"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63" name="CustomShape 3"/>
          <p:cNvSpPr/>
          <p:nvPr/>
        </p:nvSpPr>
        <p:spPr>
          <a:xfrm>
            <a:off x="342000" y="174240"/>
            <a:ext cx="8228520"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b="0" strike="noStrike" spc="-1" dirty="0">
                <a:solidFill>
                  <a:srgbClr val="000000"/>
                </a:solidFill>
                <a:uFill>
                  <a:solidFill>
                    <a:srgbClr val="FFFFFF"/>
                  </a:solidFill>
                </a:uFill>
                <a:latin typeface="Arial"/>
                <a:ea typeface="DejaVu Sans"/>
              </a:rPr>
              <a:t>3. </a:t>
            </a:r>
            <a:r>
              <a:rPr lang="en-US" sz="2800" b="0" strike="noStrike" spc="-1" dirty="0" err="1">
                <a:solidFill>
                  <a:srgbClr val="000000"/>
                </a:solidFill>
                <a:uFill>
                  <a:solidFill>
                    <a:srgbClr val="FFFFFF"/>
                  </a:solidFill>
                </a:uFill>
                <a:latin typeface="Arial"/>
                <a:ea typeface="DejaVu Sans"/>
              </a:rPr>
              <a:t>CMake的常用指令</a:t>
            </a:r>
            <a:r>
              <a:rPr lang="zh-CN" altLang="en-US" sz="2800" b="0" strike="noStrike" spc="-1" dirty="0">
                <a:solidFill>
                  <a:srgbClr val="000000"/>
                </a:solidFill>
                <a:uFill>
                  <a:solidFill>
                    <a:srgbClr val="FFFFFF"/>
                  </a:solidFill>
                </a:uFill>
                <a:latin typeface="Arial"/>
                <a:ea typeface="DejaVu Sans"/>
              </a:rPr>
              <a:t>及变量</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50727C2B-D0D4-4FC6-B7CA-B26FB5FD9901}"/>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511F60CF-CC11-4430-8E53-18659596C6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9" name="CustomShape 4">
            <a:extLst>
              <a:ext uri="{FF2B5EF4-FFF2-40B4-BE49-F238E27FC236}">
                <a16:creationId xmlns:a16="http://schemas.microsoft.com/office/drawing/2014/main" id="{6EA53A27-3A8E-49D7-A29D-2367395DC28D}"/>
              </a:ext>
            </a:extLst>
          </p:cNvPr>
          <p:cNvSpPr/>
          <p:nvPr/>
        </p:nvSpPr>
        <p:spPr>
          <a:xfrm>
            <a:off x="342000" y="1218780"/>
            <a:ext cx="3467368" cy="53417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720">
              <a:lnSpc>
                <a:spcPct val="125000"/>
              </a:lnSpc>
              <a:buClr>
                <a:srgbClr val="000000"/>
              </a:buClr>
              <a:buFont typeface="Wingdings" charset="2"/>
              <a:buChar char=""/>
            </a:pPr>
            <a:r>
              <a:rPr lang="en-US" sz="1800" b="1" strike="noStrike" spc="-1" dirty="0" err="1">
                <a:solidFill>
                  <a:srgbClr val="000000"/>
                </a:solidFill>
                <a:uFill>
                  <a:solidFill>
                    <a:srgbClr val="FFFFFF"/>
                  </a:solidFill>
                </a:uFill>
                <a:latin typeface="Arial"/>
                <a:ea typeface="DejaVu Sans"/>
              </a:rPr>
              <a:t>CMake</a:t>
            </a:r>
            <a:r>
              <a:rPr lang="zh-CN" altLang="en-US" sz="1800" b="1" strike="noStrike" spc="-1" dirty="0">
                <a:solidFill>
                  <a:srgbClr val="000000"/>
                </a:solidFill>
                <a:uFill>
                  <a:solidFill>
                    <a:srgbClr val="FFFFFF"/>
                  </a:solidFill>
                </a:uFill>
                <a:latin typeface="Arial"/>
                <a:ea typeface="DejaVu Sans"/>
              </a:rPr>
              <a:t>基本常用指令</a:t>
            </a:r>
            <a:endParaRPr lang="en-US" sz="1800" b="0" strike="noStrike" spc="-1" dirty="0">
              <a:solidFill>
                <a:srgbClr val="000000"/>
              </a:solidFill>
              <a:uFill>
                <a:solidFill>
                  <a:srgbClr val="FFFFFF"/>
                </a:solidFill>
              </a:uFill>
              <a:latin typeface="Arial"/>
            </a:endParaRPr>
          </a:p>
        </p:txBody>
      </p:sp>
      <p:sp>
        <p:nvSpPr>
          <p:cNvPr id="3" name="矩形 2">
            <a:extLst>
              <a:ext uri="{FF2B5EF4-FFF2-40B4-BE49-F238E27FC236}">
                <a16:creationId xmlns:a16="http://schemas.microsoft.com/office/drawing/2014/main" id="{0DBC0390-C851-4566-BCA6-2F43E2CF543A}"/>
              </a:ext>
            </a:extLst>
          </p:cNvPr>
          <p:cNvSpPr/>
          <p:nvPr/>
        </p:nvSpPr>
        <p:spPr>
          <a:xfrm>
            <a:off x="3963033" y="1742080"/>
            <a:ext cx="4681147" cy="1515800"/>
          </a:xfrm>
          <a:prstGeom prst="rect">
            <a:avLst/>
          </a:prstGeom>
          <a:ln>
            <a:solidFill>
              <a:schemeClr val="accent1"/>
            </a:solidFill>
            <a:prstDash val="dash"/>
          </a:ln>
        </p:spPr>
        <p:txBody>
          <a:bodyPr wrap="square">
            <a:spAutoFit/>
          </a:bodyPr>
          <a:lstStyle/>
          <a:p>
            <a:pPr marL="285750" indent="-285750">
              <a:lnSpc>
                <a:spcPct val="200000"/>
              </a:lnSpc>
              <a:buFont typeface="Wingdings" panose="05000000000000000000" pitchFamily="2" charset="2"/>
              <a:buChar char="Ø"/>
            </a:pPr>
            <a:r>
              <a:rPr lang="en-US" altLang="zh-CN" sz="1600" b="1" dirty="0"/>
              <a:t>ADD_DEFINITIONS</a:t>
            </a:r>
          </a:p>
          <a:p>
            <a:pPr marL="285750" indent="-285750">
              <a:lnSpc>
                <a:spcPct val="150000"/>
              </a:lnSpc>
              <a:buFont typeface="Wingdings" panose="05000000000000000000" pitchFamily="2" charset="2"/>
              <a:buChar char="p"/>
            </a:pPr>
            <a:r>
              <a:rPr lang="zh-CN" altLang="en-US" sz="1400" dirty="0"/>
              <a:t>为源文件的编译添加由</a:t>
            </a:r>
            <a:r>
              <a:rPr lang="en-US" altLang="zh-CN" sz="1400" dirty="0"/>
              <a:t>-D</a:t>
            </a:r>
            <a:r>
              <a:rPr lang="zh-CN" altLang="en-US" sz="1400" dirty="0"/>
              <a:t>引入的宏定义。</a:t>
            </a:r>
            <a:endParaRPr lang="en-US" altLang="zh-CN" sz="1400" dirty="0"/>
          </a:p>
          <a:p>
            <a:pPr marL="285750" indent="-285750">
              <a:lnSpc>
                <a:spcPct val="150000"/>
              </a:lnSpc>
              <a:buFont typeface="Wingdings" panose="05000000000000000000" pitchFamily="2" charset="2"/>
              <a:buChar char="p"/>
            </a:pPr>
            <a:r>
              <a:rPr lang="zh-CN" altLang="en-US" sz="1400" dirty="0"/>
              <a:t>命令格式为 </a:t>
            </a:r>
            <a:r>
              <a:rPr lang="en-US" altLang="zh-CN" sz="1400" dirty="0"/>
              <a:t>: </a:t>
            </a:r>
            <a:r>
              <a:rPr lang="en-US" altLang="zh-CN" sz="1400" dirty="0" err="1"/>
              <a:t>add_definitions</a:t>
            </a:r>
            <a:r>
              <a:rPr lang="en-US" altLang="zh-CN" sz="1400" dirty="0"/>
              <a:t>(-DFOO -DBAR ...)</a:t>
            </a:r>
          </a:p>
          <a:p>
            <a:pPr marL="285750" indent="-285750">
              <a:lnSpc>
                <a:spcPct val="150000"/>
              </a:lnSpc>
              <a:buFont typeface="Wingdings" panose="05000000000000000000" pitchFamily="2" charset="2"/>
              <a:buChar char="ü"/>
            </a:pPr>
            <a:r>
              <a:rPr lang="zh-CN" altLang="en-US" sz="1400" dirty="0"/>
              <a:t>例如：</a:t>
            </a:r>
            <a:r>
              <a:rPr lang="en-US" altLang="zh-CN" sz="1400" dirty="0" err="1"/>
              <a:t>add_definitions</a:t>
            </a:r>
            <a:r>
              <a:rPr lang="en-US" altLang="zh-CN" sz="1400" dirty="0"/>
              <a:t>(-DWIN32)</a:t>
            </a:r>
          </a:p>
        </p:txBody>
      </p:sp>
      <p:cxnSp>
        <p:nvCxnSpPr>
          <p:cNvPr id="19" name="直接连接符 18">
            <a:extLst>
              <a:ext uri="{FF2B5EF4-FFF2-40B4-BE49-F238E27FC236}">
                <a16:creationId xmlns:a16="http://schemas.microsoft.com/office/drawing/2014/main" id="{49850F6A-1C63-4B1A-93FF-B1F96AB00D6E}"/>
              </a:ext>
            </a:extLst>
          </p:cNvPr>
          <p:cNvCxnSpPr>
            <a:cxnSpLocks/>
          </p:cNvCxnSpPr>
          <p:nvPr/>
        </p:nvCxnSpPr>
        <p:spPr>
          <a:xfrm>
            <a:off x="3628276" y="1742080"/>
            <a:ext cx="0" cy="3170025"/>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3D5A4F40-5C97-47E9-A696-40DC1321D75F}"/>
              </a:ext>
            </a:extLst>
          </p:cNvPr>
          <p:cNvGrpSpPr/>
          <p:nvPr/>
        </p:nvGrpSpPr>
        <p:grpSpPr>
          <a:xfrm>
            <a:off x="3963032" y="3567692"/>
            <a:ext cx="4681147" cy="1344413"/>
            <a:chOff x="3963032" y="3567692"/>
            <a:chExt cx="4681147" cy="1344413"/>
          </a:xfrm>
        </p:grpSpPr>
        <p:pic>
          <p:nvPicPr>
            <p:cNvPr id="5" name="图片 4">
              <a:extLst>
                <a:ext uri="{FF2B5EF4-FFF2-40B4-BE49-F238E27FC236}">
                  <a16:creationId xmlns:a16="http://schemas.microsoft.com/office/drawing/2014/main" id="{40B42160-3F1E-4018-B9A0-C18BE57B1692}"/>
                </a:ext>
              </a:extLst>
            </p:cNvPr>
            <p:cNvPicPr>
              <a:picLocks noChangeAspect="1"/>
            </p:cNvPicPr>
            <p:nvPr/>
          </p:nvPicPr>
          <p:blipFill rotWithShape="1">
            <a:blip r:embed="rId4"/>
            <a:srcRect b="35330"/>
            <a:stretch/>
          </p:blipFill>
          <p:spPr>
            <a:xfrm>
              <a:off x="3963032" y="3567692"/>
              <a:ext cx="4681147" cy="1344413"/>
            </a:xfrm>
            <a:prstGeom prst="rect">
              <a:avLst/>
            </a:prstGeom>
          </p:spPr>
        </p:pic>
        <p:sp>
          <p:nvSpPr>
            <p:cNvPr id="6" name="矩形 5">
              <a:extLst>
                <a:ext uri="{FF2B5EF4-FFF2-40B4-BE49-F238E27FC236}">
                  <a16:creationId xmlns:a16="http://schemas.microsoft.com/office/drawing/2014/main" id="{E1206EE6-7800-44F2-B61C-FD059FF209E6}"/>
                </a:ext>
              </a:extLst>
            </p:cNvPr>
            <p:cNvSpPr/>
            <p:nvPr/>
          </p:nvSpPr>
          <p:spPr>
            <a:xfrm>
              <a:off x="6768827" y="4246425"/>
              <a:ext cx="1768433" cy="584775"/>
            </a:xfrm>
            <a:prstGeom prst="rect">
              <a:avLst/>
            </a:prstGeom>
          </p:spPr>
          <p:txBody>
            <a:bodyPr wrap="none">
              <a:spAutoFit/>
            </a:bodyPr>
            <a:lstStyle/>
            <a:p>
              <a:r>
                <a:rPr lang="en-US" altLang="zh-CN" sz="1600" b="1" dirty="0">
                  <a:solidFill>
                    <a:schemeClr val="bg1">
                      <a:lumMod val="65000"/>
                    </a:schemeClr>
                  </a:solidFill>
                </a:rPr>
                <a:t>OpenCV CMake </a:t>
              </a:r>
            </a:p>
            <a:p>
              <a:pPr algn="ctr"/>
              <a:r>
                <a:rPr lang="zh-CN" altLang="en-US" sz="1600" b="1" dirty="0">
                  <a:solidFill>
                    <a:schemeClr val="bg1">
                      <a:lumMod val="65000"/>
                    </a:schemeClr>
                  </a:solidFill>
                </a:rPr>
                <a:t>编译选项</a:t>
              </a:r>
            </a:p>
          </p:txBody>
        </p:sp>
      </p:grpSp>
      <p:sp>
        <p:nvSpPr>
          <p:cNvPr id="15" name="矩形 14">
            <a:extLst>
              <a:ext uri="{FF2B5EF4-FFF2-40B4-BE49-F238E27FC236}">
                <a16:creationId xmlns:a16="http://schemas.microsoft.com/office/drawing/2014/main" id="{4CC741B6-6AD6-418C-BAA9-8F5D674F8C06}"/>
              </a:ext>
            </a:extLst>
          </p:cNvPr>
          <p:cNvSpPr/>
          <p:nvPr/>
        </p:nvSpPr>
        <p:spPr>
          <a:xfrm>
            <a:off x="411669" y="1742080"/>
            <a:ext cx="3216606" cy="3114763"/>
          </a:xfrm>
          <a:prstGeom prst="rect">
            <a:avLst/>
          </a:prstGeom>
        </p:spPr>
        <p:txBody>
          <a:bodyPr wrap="square">
            <a:spAutoFit/>
          </a:bodyPr>
          <a:lstStyle/>
          <a:p>
            <a:pPr marL="285750" indent="-285750">
              <a:lnSpc>
                <a:spcPts val="3000"/>
              </a:lnSpc>
              <a:buFont typeface="Wingdings" panose="05000000000000000000" pitchFamily="2" charset="2"/>
              <a:buChar char="l"/>
            </a:pPr>
            <a:r>
              <a:rPr lang="en-US" altLang="zh-CN" sz="1400" b="1" dirty="0"/>
              <a:t>ADD_DEFINITIONS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OPTION</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ADD_CUSTOM_TARGET</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ADD_DEPENDENCIES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INSTALL</a:t>
            </a:r>
          </a:p>
          <a:p>
            <a:pPr marL="285750" lvl="0" indent="-285750">
              <a:lnSpc>
                <a:spcPts val="3000"/>
              </a:lnSpc>
              <a:buFont typeface="Wingdings" panose="05000000000000000000" pitchFamily="2" charset="2"/>
              <a:buChar char="l"/>
            </a:pPr>
            <a:r>
              <a:rPr lang="en-US" altLang="zh-CN" sz="1300" dirty="0">
                <a:solidFill>
                  <a:prstClr val="white">
                    <a:lumMod val="65000"/>
                  </a:prstClr>
                </a:solidFill>
              </a:rPr>
              <a:t>TARGET_INCLUDE_DIRECTORIES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SET_TARGET_PROPERTIES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ENABLE_TESTING/ADD_TEST</a:t>
            </a:r>
          </a:p>
        </p:txBody>
      </p:sp>
    </p:spTree>
    <p:extLst>
      <p:ext uri="{BB962C8B-B14F-4D97-AF65-F5344CB8AC3E}">
        <p14:creationId xmlns:p14="http://schemas.microsoft.com/office/powerpoint/2010/main" val="17999124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62"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63" name="CustomShape 3"/>
          <p:cNvSpPr/>
          <p:nvPr/>
        </p:nvSpPr>
        <p:spPr>
          <a:xfrm>
            <a:off x="342000" y="174240"/>
            <a:ext cx="8228520"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b="0" strike="noStrike" spc="-1" dirty="0">
                <a:solidFill>
                  <a:srgbClr val="000000"/>
                </a:solidFill>
                <a:uFill>
                  <a:solidFill>
                    <a:srgbClr val="FFFFFF"/>
                  </a:solidFill>
                </a:uFill>
                <a:latin typeface="Arial"/>
                <a:ea typeface="DejaVu Sans"/>
              </a:rPr>
              <a:t>3. </a:t>
            </a:r>
            <a:r>
              <a:rPr lang="en-US" sz="2800" b="0" strike="noStrike" spc="-1" dirty="0" err="1">
                <a:solidFill>
                  <a:srgbClr val="000000"/>
                </a:solidFill>
                <a:uFill>
                  <a:solidFill>
                    <a:srgbClr val="FFFFFF"/>
                  </a:solidFill>
                </a:uFill>
                <a:latin typeface="Arial"/>
                <a:ea typeface="DejaVu Sans"/>
              </a:rPr>
              <a:t>CMake的常用指令</a:t>
            </a:r>
            <a:r>
              <a:rPr lang="zh-CN" altLang="en-US" sz="2800" b="0" strike="noStrike" spc="-1" dirty="0">
                <a:solidFill>
                  <a:srgbClr val="000000"/>
                </a:solidFill>
                <a:uFill>
                  <a:solidFill>
                    <a:srgbClr val="FFFFFF"/>
                  </a:solidFill>
                </a:uFill>
                <a:latin typeface="Arial"/>
                <a:ea typeface="DejaVu Sans"/>
              </a:rPr>
              <a:t>及变量</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50727C2B-D0D4-4FC6-B7CA-B26FB5FD9901}"/>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511F60CF-CC11-4430-8E53-18659596C6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9" name="CustomShape 4">
            <a:extLst>
              <a:ext uri="{FF2B5EF4-FFF2-40B4-BE49-F238E27FC236}">
                <a16:creationId xmlns:a16="http://schemas.microsoft.com/office/drawing/2014/main" id="{6EA53A27-3A8E-49D7-A29D-2367395DC28D}"/>
              </a:ext>
            </a:extLst>
          </p:cNvPr>
          <p:cNvSpPr/>
          <p:nvPr/>
        </p:nvSpPr>
        <p:spPr>
          <a:xfrm>
            <a:off x="342000" y="1218780"/>
            <a:ext cx="3467368" cy="53417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720">
              <a:lnSpc>
                <a:spcPct val="125000"/>
              </a:lnSpc>
              <a:buClr>
                <a:srgbClr val="000000"/>
              </a:buClr>
              <a:buFont typeface="Wingdings" charset="2"/>
              <a:buChar char=""/>
            </a:pPr>
            <a:r>
              <a:rPr lang="en-US" sz="1800" b="1" strike="noStrike" spc="-1" dirty="0" err="1">
                <a:solidFill>
                  <a:srgbClr val="000000"/>
                </a:solidFill>
                <a:uFill>
                  <a:solidFill>
                    <a:srgbClr val="FFFFFF"/>
                  </a:solidFill>
                </a:uFill>
                <a:latin typeface="Arial"/>
                <a:ea typeface="DejaVu Sans"/>
              </a:rPr>
              <a:t>CMake</a:t>
            </a:r>
            <a:r>
              <a:rPr lang="zh-CN" altLang="en-US" sz="1800" b="1" strike="noStrike" spc="-1" dirty="0">
                <a:solidFill>
                  <a:srgbClr val="000000"/>
                </a:solidFill>
                <a:uFill>
                  <a:solidFill>
                    <a:srgbClr val="FFFFFF"/>
                  </a:solidFill>
                </a:uFill>
                <a:latin typeface="Arial"/>
                <a:ea typeface="DejaVu Sans"/>
              </a:rPr>
              <a:t>基本常用指令</a:t>
            </a:r>
            <a:endParaRPr lang="en-US" sz="1800" b="0" strike="noStrike" spc="-1" dirty="0">
              <a:solidFill>
                <a:srgbClr val="000000"/>
              </a:solidFill>
              <a:uFill>
                <a:solidFill>
                  <a:srgbClr val="FFFFFF"/>
                </a:solidFill>
              </a:uFill>
              <a:latin typeface="Arial"/>
            </a:endParaRPr>
          </a:p>
        </p:txBody>
      </p:sp>
      <p:cxnSp>
        <p:nvCxnSpPr>
          <p:cNvPr id="19" name="直接连接符 18">
            <a:extLst>
              <a:ext uri="{FF2B5EF4-FFF2-40B4-BE49-F238E27FC236}">
                <a16:creationId xmlns:a16="http://schemas.microsoft.com/office/drawing/2014/main" id="{49850F6A-1C63-4B1A-93FF-B1F96AB00D6E}"/>
              </a:ext>
            </a:extLst>
          </p:cNvPr>
          <p:cNvCxnSpPr>
            <a:cxnSpLocks/>
          </p:cNvCxnSpPr>
          <p:nvPr/>
        </p:nvCxnSpPr>
        <p:spPr>
          <a:xfrm>
            <a:off x="3628276" y="1742080"/>
            <a:ext cx="0" cy="3170025"/>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7977AB73-67F8-449F-B5E7-07956F1468E5}"/>
              </a:ext>
            </a:extLst>
          </p:cNvPr>
          <p:cNvSpPr/>
          <p:nvPr/>
        </p:nvSpPr>
        <p:spPr>
          <a:xfrm>
            <a:off x="3963033" y="1752958"/>
            <a:ext cx="4683086" cy="1514325"/>
          </a:xfrm>
          <a:prstGeom prst="rect">
            <a:avLst/>
          </a:prstGeom>
          <a:ln>
            <a:solidFill>
              <a:schemeClr val="accent1"/>
            </a:solidFill>
            <a:prstDash val="dash"/>
          </a:ln>
        </p:spPr>
        <p:txBody>
          <a:bodyPr wrap="square">
            <a:spAutoFit/>
          </a:bodyPr>
          <a:lstStyle/>
          <a:p>
            <a:pPr marL="285750" indent="-285750">
              <a:lnSpc>
                <a:spcPct val="200000"/>
              </a:lnSpc>
              <a:buFont typeface="Wingdings" panose="05000000000000000000" pitchFamily="2" charset="2"/>
              <a:buChar char="Ø"/>
            </a:pPr>
            <a:r>
              <a:rPr lang="en-US" altLang="zh-CN" sz="1600" b="1" dirty="0"/>
              <a:t>OPTION</a:t>
            </a:r>
          </a:p>
          <a:p>
            <a:pPr marL="285750" indent="-285750">
              <a:lnSpc>
                <a:spcPct val="150000"/>
              </a:lnSpc>
              <a:buFont typeface="Wingdings" panose="05000000000000000000" pitchFamily="2" charset="2"/>
              <a:buChar char="p"/>
            </a:pPr>
            <a:r>
              <a:rPr lang="zh-CN" altLang="en-US" sz="1400" dirty="0"/>
              <a:t>提供用户可以选择的选项。</a:t>
            </a:r>
            <a:endParaRPr lang="en-US" altLang="zh-CN" sz="1400" dirty="0"/>
          </a:p>
          <a:p>
            <a:pPr marL="285750" indent="-285750">
              <a:lnSpc>
                <a:spcPct val="150000"/>
              </a:lnSpc>
              <a:buFont typeface="Wingdings" panose="05000000000000000000" pitchFamily="2" charset="2"/>
              <a:buChar char="p"/>
            </a:pPr>
            <a:r>
              <a:rPr lang="zh-CN" altLang="en-US" sz="1400" dirty="0"/>
              <a:t>命令格式为 </a:t>
            </a:r>
            <a:r>
              <a:rPr lang="en-US" altLang="zh-CN" sz="1400" dirty="0"/>
              <a:t>:</a:t>
            </a:r>
          </a:p>
          <a:p>
            <a:pPr>
              <a:lnSpc>
                <a:spcPct val="150000"/>
              </a:lnSpc>
            </a:pPr>
            <a:r>
              <a:rPr lang="en-US" altLang="zh-CN" sz="1400" dirty="0"/>
              <a:t>      option(&lt;variable&gt; "description [initial value])</a:t>
            </a:r>
          </a:p>
        </p:txBody>
      </p:sp>
      <p:pic>
        <p:nvPicPr>
          <p:cNvPr id="21" name="图片 20">
            <a:extLst>
              <a:ext uri="{FF2B5EF4-FFF2-40B4-BE49-F238E27FC236}">
                <a16:creationId xmlns:a16="http://schemas.microsoft.com/office/drawing/2014/main" id="{6503955F-8510-429D-A94F-4DE932F07809}"/>
              </a:ext>
            </a:extLst>
          </p:cNvPr>
          <p:cNvPicPr>
            <a:picLocks noChangeAspect="1"/>
          </p:cNvPicPr>
          <p:nvPr/>
        </p:nvPicPr>
        <p:blipFill>
          <a:blip r:embed="rId4"/>
          <a:stretch>
            <a:fillRect/>
          </a:stretch>
        </p:blipFill>
        <p:spPr>
          <a:xfrm>
            <a:off x="3963033" y="3429287"/>
            <a:ext cx="4683084" cy="1104997"/>
          </a:xfrm>
          <a:prstGeom prst="rect">
            <a:avLst/>
          </a:prstGeom>
        </p:spPr>
      </p:pic>
      <p:cxnSp>
        <p:nvCxnSpPr>
          <p:cNvPr id="14" name="直接连接符 13">
            <a:extLst>
              <a:ext uri="{FF2B5EF4-FFF2-40B4-BE49-F238E27FC236}">
                <a16:creationId xmlns:a16="http://schemas.microsoft.com/office/drawing/2014/main" id="{0BA6E5B1-AF79-4942-9339-8B25C884AA89}"/>
              </a:ext>
            </a:extLst>
          </p:cNvPr>
          <p:cNvCxnSpPr>
            <a:cxnSpLocks/>
          </p:cNvCxnSpPr>
          <p:nvPr/>
        </p:nvCxnSpPr>
        <p:spPr>
          <a:xfrm>
            <a:off x="565334" y="1938829"/>
            <a:ext cx="0" cy="2892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341C41E4-488A-4EEF-B541-A402C4EF2E30}"/>
              </a:ext>
            </a:extLst>
          </p:cNvPr>
          <p:cNvSpPr/>
          <p:nvPr/>
        </p:nvSpPr>
        <p:spPr>
          <a:xfrm>
            <a:off x="411669" y="1742080"/>
            <a:ext cx="3216606" cy="3114763"/>
          </a:xfrm>
          <a:prstGeom prst="rect">
            <a:avLst/>
          </a:prstGeom>
        </p:spPr>
        <p:txBody>
          <a:bodyPr wrap="square">
            <a:spAutoFit/>
          </a:bodyPr>
          <a:lstStyle/>
          <a:p>
            <a:pPr marL="285750" indent="-285750">
              <a:lnSpc>
                <a:spcPts val="3000"/>
              </a:lnSpc>
              <a:buFont typeface="Wingdings" panose="05000000000000000000" pitchFamily="2" charset="2"/>
              <a:buChar char="l"/>
            </a:pPr>
            <a:r>
              <a:rPr lang="en-US" altLang="zh-CN" sz="1400" dirty="0">
                <a:solidFill>
                  <a:schemeClr val="bg1">
                    <a:lumMod val="65000"/>
                  </a:schemeClr>
                </a:solidFill>
              </a:rPr>
              <a:t>ADD_DEFINITIONS</a:t>
            </a:r>
          </a:p>
          <a:p>
            <a:pPr marL="285750" indent="-285750">
              <a:lnSpc>
                <a:spcPts val="3000"/>
              </a:lnSpc>
              <a:buFont typeface="Wingdings" panose="05000000000000000000" pitchFamily="2" charset="2"/>
              <a:buChar char="l"/>
            </a:pPr>
            <a:r>
              <a:rPr lang="en-US" altLang="zh-CN" sz="1400" b="1" dirty="0"/>
              <a:t>OPTION</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ADD_CUSTOM_TARGET</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ADD_DEPENDENCIES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INSTALL</a:t>
            </a:r>
          </a:p>
          <a:p>
            <a:pPr marL="285750" lvl="0" indent="-285750">
              <a:lnSpc>
                <a:spcPts val="3000"/>
              </a:lnSpc>
              <a:buFont typeface="Wingdings" panose="05000000000000000000" pitchFamily="2" charset="2"/>
              <a:buChar char="l"/>
            </a:pPr>
            <a:r>
              <a:rPr lang="en-US" altLang="zh-CN" sz="1300" dirty="0">
                <a:solidFill>
                  <a:prstClr val="white">
                    <a:lumMod val="65000"/>
                  </a:prstClr>
                </a:solidFill>
              </a:rPr>
              <a:t>TARGET_INCLUDE_DIRECTORIES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SET_TARGET_PROPERTIES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ENABLE_TESTING/ADD_TEST</a:t>
            </a:r>
          </a:p>
        </p:txBody>
      </p:sp>
    </p:spTree>
    <p:extLst>
      <p:ext uri="{BB962C8B-B14F-4D97-AF65-F5344CB8AC3E}">
        <p14:creationId xmlns:p14="http://schemas.microsoft.com/office/powerpoint/2010/main" val="149019372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62"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63" name="CustomShape 3"/>
          <p:cNvSpPr/>
          <p:nvPr/>
        </p:nvSpPr>
        <p:spPr>
          <a:xfrm>
            <a:off x="342000" y="174240"/>
            <a:ext cx="8228520"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b="0" strike="noStrike" spc="-1" dirty="0">
                <a:solidFill>
                  <a:srgbClr val="000000"/>
                </a:solidFill>
                <a:uFill>
                  <a:solidFill>
                    <a:srgbClr val="FFFFFF"/>
                  </a:solidFill>
                </a:uFill>
                <a:latin typeface="Arial"/>
                <a:ea typeface="DejaVu Sans"/>
              </a:rPr>
              <a:t>3. </a:t>
            </a:r>
            <a:r>
              <a:rPr lang="en-US" sz="2800" b="0" strike="noStrike" spc="-1" dirty="0" err="1">
                <a:solidFill>
                  <a:srgbClr val="000000"/>
                </a:solidFill>
                <a:uFill>
                  <a:solidFill>
                    <a:srgbClr val="FFFFFF"/>
                  </a:solidFill>
                </a:uFill>
                <a:latin typeface="Arial"/>
                <a:ea typeface="DejaVu Sans"/>
              </a:rPr>
              <a:t>CMake的常用指令</a:t>
            </a:r>
            <a:r>
              <a:rPr lang="zh-CN" altLang="en-US" sz="2800" b="0" strike="noStrike" spc="-1" dirty="0">
                <a:solidFill>
                  <a:srgbClr val="000000"/>
                </a:solidFill>
                <a:uFill>
                  <a:solidFill>
                    <a:srgbClr val="FFFFFF"/>
                  </a:solidFill>
                </a:uFill>
                <a:latin typeface="Arial"/>
                <a:ea typeface="DejaVu Sans"/>
              </a:rPr>
              <a:t>及变量</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50727C2B-D0D4-4FC6-B7CA-B26FB5FD9901}"/>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511F60CF-CC11-4430-8E53-18659596C6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9" name="CustomShape 4">
            <a:extLst>
              <a:ext uri="{FF2B5EF4-FFF2-40B4-BE49-F238E27FC236}">
                <a16:creationId xmlns:a16="http://schemas.microsoft.com/office/drawing/2014/main" id="{6EA53A27-3A8E-49D7-A29D-2367395DC28D}"/>
              </a:ext>
            </a:extLst>
          </p:cNvPr>
          <p:cNvSpPr/>
          <p:nvPr/>
        </p:nvSpPr>
        <p:spPr>
          <a:xfrm>
            <a:off x="342000" y="1218780"/>
            <a:ext cx="3467368" cy="53417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720">
              <a:lnSpc>
                <a:spcPct val="125000"/>
              </a:lnSpc>
              <a:buClr>
                <a:srgbClr val="000000"/>
              </a:buClr>
              <a:buFont typeface="Wingdings" charset="2"/>
              <a:buChar char=""/>
            </a:pPr>
            <a:r>
              <a:rPr lang="en-US" sz="1800" b="1" strike="noStrike" spc="-1" dirty="0" err="1">
                <a:solidFill>
                  <a:srgbClr val="000000"/>
                </a:solidFill>
                <a:uFill>
                  <a:solidFill>
                    <a:srgbClr val="FFFFFF"/>
                  </a:solidFill>
                </a:uFill>
                <a:latin typeface="Arial"/>
                <a:ea typeface="DejaVu Sans"/>
              </a:rPr>
              <a:t>CMake</a:t>
            </a:r>
            <a:r>
              <a:rPr lang="zh-CN" altLang="en-US" sz="1800" b="1" strike="noStrike" spc="-1" dirty="0">
                <a:solidFill>
                  <a:srgbClr val="000000"/>
                </a:solidFill>
                <a:uFill>
                  <a:solidFill>
                    <a:srgbClr val="FFFFFF"/>
                  </a:solidFill>
                </a:uFill>
                <a:latin typeface="Arial"/>
                <a:ea typeface="DejaVu Sans"/>
              </a:rPr>
              <a:t>基本常用指令</a:t>
            </a:r>
            <a:endParaRPr lang="en-US" sz="1800" b="0" strike="noStrike" spc="-1" dirty="0">
              <a:solidFill>
                <a:srgbClr val="000000"/>
              </a:solidFill>
              <a:uFill>
                <a:solidFill>
                  <a:srgbClr val="FFFFFF"/>
                </a:solidFill>
              </a:uFill>
              <a:latin typeface="Arial"/>
            </a:endParaRPr>
          </a:p>
        </p:txBody>
      </p:sp>
      <p:cxnSp>
        <p:nvCxnSpPr>
          <p:cNvPr id="19" name="直接连接符 18">
            <a:extLst>
              <a:ext uri="{FF2B5EF4-FFF2-40B4-BE49-F238E27FC236}">
                <a16:creationId xmlns:a16="http://schemas.microsoft.com/office/drawing/2014/main" id="{49850F6A-1C63-4B1A-93FF-B1F96AB00D6E}"/>
              </a:ext>
            </a:extLst>
          </p:cNvPr>
          <p:cNvCxnSpPr>
            <a:cxnSpLocks/>
          </p:cNvCxnSpPr>
          <p:nvPr/>
        </p:nvCxnSpPr>
        <p:spPr>
          <a:xfrm>
            <a:off x="3628276" y="1742080"/>
            <a:ext cx="0" cy="3170025"/>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7977AB73-67F8-449F-B5E7-07956F1468E5}"/>
              </a:ext>
            </a:extLst>
          </p:cNvPr>
          <p:cNvSpPr/>
          <p:nvPr/>
        </p:nvSpPr>
        <p:spPr>
          <a:xfrm>
            <a:off x="3963033" y="1752958"/>
            <a:ext cx="4683086" cy="1515800"/>
          </a:xfrm>
          <a:prstGeom prst="rect">
            <a:avLst/>
          </a:prstGeom>
          <a:ln>
            <a:solidFill>
              <a:schemeClr val="accent1"/>
            </a:solidFill>
            <a:prstDash val="dash"/>
          </a:ln>
        </p:spPr>
        <p:txBody>
          <a:bodyPr wrap="square">
            <a:spAutoFit/>
          </a:bodyPr>
          <a:lstStyle/>
          <a:p>
            <a:pPr marL="285750" indent="-285750">
              <a:lnSpc>
                <a:spcPct val="200000"/>
              </a:lnSpc>
              <a:buFont typeface="Wingdings" panose="05000000000000000000" pitchFamily="2" charset="2"/>
              <a:buChar char="Ø"/>
            </a:pPr>
            <a:r>
              <a:rPr lang="en-US" altLang="zh-CN" sz="1600" b="1" dirty="0"/>
              <a:t>ADD_CUSTOM_COMMAND/TARGET</a:t>
            </a:r>
            <a:endParaRPr lang="zh-CN" altLang="en-US" sz="1600" b="1" dirty="0">
              <a:solidFill>
                <a:srgbClr val="FF0000"/>
              </a:solidFill>
            </a:endParaRPr>
          </a:p>
          <a:p>
            <a:pPr marL="285750" indent="-285750">
              <a:lnSpc>
                <a:spcPct val="150000"/>
              </a:lnSpc>
              <a:buFont typeface="Wingdings" panose="05000000000000000000" pitchFamily="2" charset="2"/>
              <a:buChar char="p"/>
            </a:pPr>
            <a:r>
              <a:rPr lang="en-US" altLang="zh-CN" sz="1400" dirty="0"/>
              <a:t>[COMMAND] : </a:t>
            </a:r>
            <a:r>
              <a:rPr lang="zh-CN" altLang="en-US" sz="1400" dirty="0"/>
              <a:t>为工程添加一条自定义的构建规则。</a:t>
            </a:r>
            <a:endParaRPr lang="en-US" altLang="zh-CN" sz="1400" dirty="0"/>
          </a:p>
          <a:p>
            <a:pPr marL="285750" indent="-285750">
              <a:lnSpc>
                <a:spcPct val="150000"/>
              </a:lnSpc>
              <a:buFont typeface="Wingdings" panose="05000000000000000000" pitchFamily="2" charset="2"/>
              <a:buChar char="p"/>
            </a:pPr>
            <a:r>
              <a:rPr lang="en-US" altLang="zh-CN" sz="1400" dirty="0"/>
              <a:t>[TARGET] : </a:t>
            </a:r>
            <a:r>
              <a:rPr lang="zh-CN" altLang="en-US" sz="1400" dirty="0"/>
              <a:t>用于给指定名称的目标执行指定的命令，该目标没有输出文件，并始终被构建。</a:t>
            </a:r>
            <a:endParaRPr lang="en-US" altLang="zh-CN" sz="1400" dirty="0"/>
          </a:p>
        </p:txBody>
      </p:sp>
      <p:pic>
        <p:nvPicPr>
          <p:cNvPr id="11" name="图片 10">
            <a:extLst>
              <a:ext uri="{FF2B5EF4-FFF2-40B4-BE49-F238E27FC236}">
                <a16:creationId xmlns:a16="http://schemas.microsoft.com/office/drawing/2014/main" id="{31CFE04C-D80D-48A2-B1F1-C84AA2421689}"/>
              </a:ext>
            </a:extLst>
          </p:cNvPr>
          <p:cNvPicPr>
            <a:picLocks noChangeAspect="1"/>
          </p:cNvPicPr>
          <p:nvPr/>
        </p:nvPicPr>
        <p:blipFill>
          <a:blip r:embed="rId4"/>
          <a:stretch>
            <a:fillRect/>
          </a:stretch>
        </p:blipFill>
        <p:spPr>
          <a:xfrm>
            <a:off x="3963033" y="3385013"/>
            <a:ext cx="4683085" cy="1644465"/>
          </a:xfrm>
          <a:prstGeom prst="rect">
            <a:avLst/>
          </a:prstGeom>
        </p:spPr>
      </p:pic>
      <p:cxnSp>
        <p:nvCxnSpPr>
          <p:cNvPr id="17" name="直接连接符 16">
            <a:extLst>
              <a:ext uri="{FF2B5EF4-FFF2-40B4-BE49-F238E27FC236}">
                <a16:creationId xmlns:a16="http://schemas.microsoft.com/office/drawing/2014/main" id="{CD028C9B-69C4-4E9F-B068-468A61D3DE4A}"/>
              </a:ext>
            </a:extLst>
          </p:cNvPr>
          <p:cNvCxnSpPr>
            <a:cxnSpLocks/>
          </p:cNvCxnSpPr>
          <p:nvPr/>
        </p:nvCxnSpPr>
        <p:spPr>
          <a:xfrm>
            <a:off x="565334" y="1938829"/>
            <a:ext cx="0" cy="2892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73E17038-15F2-4A65-A22A-DA1D134DF233}"/>
              </a:ext>
            </a:extLst>
          </p:cNvPr>
          <p:cNvSpPr/>
          <p:nvPr/>
        </p:nvSpPr>
        <p:spPr>
          <a:xfrm>
            <a:off x="411669" y="1742080"/>
            <a:ext cx="3216606" cy="3114763"/>
          </a:xfrm>
          <a:prstGeom prst="rect">
            <a:avLst/>
          </a:prstGeom>
        </p:spPr>
        <p:txBody>
          <a:bodyPr wrap="square">
            <a:spAutoFit/>
          </a:bodyPr>
          <a:lstStyle/>
          <a:p>
            <a:pPr marL="285750" indent="-285750">
              <a:lnSpc>
                <a:spcPts val="3000"/>
              </a:lnSpc>
              <a:buFont typeface="Wingdings" panose="05000000000000000000" pitchFamily="2" charset="2"/>
              <a:buChar char="l"/>
            </a:pPr>
            <a:r>
              <a:rPr lang="en-US" altLang="zh-CN" sz="1400" dirty="0">
                <a:solidFill>
                  <a:schemeClr val="bg1">
                    <a:lumMod val="65000"/>
                  </a:schemeClr>
                </a:solidFill>
              </a:rPr>
              <a:t>ADD_DEFINITIONS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OPTION</a:t>
            </a:r>
          </a:p>
          <a:p>
            <a:pPr marL="285750" indent="-285750">
              <a:lnSpc>
                <a:spcPts val="3000"/>
              </a:lnSpc>
              <a:buFont typeface="Wingdings" panose="05000000000000000000" pitchFamily="2" charset="2"/>
              <a:buChar char="l"/>
            </a:pPr>
            <a:r>
              <a:rPr lang="en-US" altLang="zh-CN" sz="1400" b="1" dirty="0"/>
              <a:t>ADD_CUSTOM_TARGET</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ADD_DEPENDENCIES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INSTALL</a:t>
            </a:r>
          </a:p>
          <a:p>
            <a:pPr marL="285750" lvl="0" indent="-285750">
              <a:lnSpc>
                <a:spcPts val="3000"/>
              </a:lnSpc>
              <a:buFont typeface="Wingdings" panose="05000000000000000000" pitchFamily="2" charset="2"/>
              <a:buChar char="l"/>
            </a:pPr>
            <a:r>
              <a:rPr lang="en-US" altLang="zh-CN" sz="1300" dirty="0">
                <a:solidFill>
                  <a:prstClr val="white">
                    <a:lumMod val="65000"/>
                  </a:prstClr>
                </a:solidFill>
              </a:rPr>
              <a:t>TARGET_INCLUDE_DIRECTORIES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SET_TARGET_PROPERTIES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ENABLE_TESTING/ADD_TEST</a:t>
            </a:r>
          </a:p>
        </p:txBody>
      </p:sp>
    </p:spTree>
    <p:extLst>
      <p:ext uri="{BB962C8B-B14F-4D97-AF65-F5344CB8AC3E}">
        <p14:creationId xmlns:p14="http://schemas.microsoft.com/office/powerpoint/2010/main" val="259909944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62"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63" name="CustomShape 3"/>
          <p:cNvSpPr/>
          <p:nvPr/>
        </p:nvSpPr>
        <p:spPr>
          <a:xfrm>
            <a:off x="342000" y="174240"/>
            <a:ext cx="8228520"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b="0" strike="noStrike" spc="-1" dirty="0">
                <a:solidFill>
                  <a:srgbClr val="000000"/>
                </a:solidFill>
                <a:uFill>
                  <a:solidFill>
                    <a:srgbClr val="FFFFFF"/>
                  </a:solidFill>
                </a:uFill>
                <a:latin typeface="Arial"/>
                <a:ea typeface="DejaVu Sans"/>
              </a:rPr>
              <a:t>3. </a:t>
            </a:r>
            <a:r>
              <a:rPr lang="en-US" sz="2800" b="0" strike="noStrike" spc="-1" dirty="0" err="1">
                <a:solidFill>
                  <a:srgbClr val="000000"/>
                </a:solidFill>
                <a:uFill>
                  <a:solidFill>
                    <a:srgbClr val="FFFFFF"/>
                  </a:solidFill>
                </a:uFill>
                <a:latin typeface="Arial"/>
                <a:ea typeface="DejaVu Sans"/>
              </a:rPr>
              <a:t>CMake的常用指令</a:t>
            </a:r>
            <a:r>
              <a:rPr lang="zh-CN" altLang="en-US" sz="2800" b="0" strike="noStrike" spc="-1" dirty="0">
                <a:solidFill>
                  <a:srgbClr val="000000"/>
                </a:solidFill>
                <a:uFill>
                  <a:solidFill>
                    <a:srgbClr val="FFFFFF"/>
                  </a:solidFill>
                </a:uFill>
                <a:latin typeface="Arial"/>
                <a:ea typeface="DejaVu Sans"/>
              </a:rPr>
              <a:t>及变量</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50727C2B-D0D4-4FC6-B7CA-B26FB5FD9901}"/>
              </a:ext>
            </a:extLst>
          </p:cNvPr>
          <p:cNvPicPr>
            <a:picLocks noChangeAspect="1"/>
          </p:cNvPicPr>
          <p:nvPr/>
        </p:nvPicPr>
        <p:blipFill rotWithShape="1">
          <a:blip r:embed="rId3"/>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511F60CF-CC11-4430-8E53-18659596C6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9" name="CustomShape 4">
            <a:extLst>
              <a:ext uri="{FF2B5EF4-FFF2-40B4-BE49-F238E27FC236}">
                <a16:creationId xmlns:a16="http://schemas.microsoft.com/office/drawing/2014/main" id="{6EA53A27-3A8E-49D7-A29D-2367395DC28D}"/>
              </a:ext>
            </a:extLst>
          </p:cNvPr>
          <p:cNvSpPr/>
          <p:nvPr/>
        </p:nvSpPr>
        <p:spPr>
          <a:xfrm>
            <a:off x="342000" y="1218780"/>
            <a:ext cx="3467368" cy="53417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720">
              <a:lnSpc>
                <a:spcPct val="125000"/>
              </a:lnSpc>
              <a:buClr>
                <a:srgbClr val="000000"/>
              </a:buClr>
              <a:buFont typeface="Wingdings" charset="2"/>
              <a:buChar char=""/>
            </a:pPr>
            <a:r>
              <a:rPr lang="en-US" sz="1800" b="1" strike="noStrike" spc="-1" dirty="0" err="1">
                <a:solidFill>
                  <a:srgbClr val="000000"/>
                </a:solidFill>
                <a:uFill>
                  <a:solidFill>
                    <a:srgbClr val="FFFFFF"/>
                  </a:solidFill>
                </a:uFill>
                <a:latin typeface="Arial"/>
                <a:ea typeface="DejaVu Sans"/>
              </a:rPr>
              <a:t>CMake</a:t>
            </a:r>
            <a:r>
              <a:rPr lang="zh-CN" altLang="en-US" sz="1800" b="1" strike="noStrike" spc="-1" dirty="0">
                <a:solidFill>
                  <a:srgbClr val="000000"/>
                </a:solidFill>
                <a:uFill>
                  <a:solidFill>
                    <a:srgbClr val="FFFFFF"/>
                  </a:solidFill>
                </a:uFill>
                <a:latin typeface="Arial"/>
                <a:ea typeface="DejaVu Sans"/>
              </a:rPr>
              <a:t>基本常用指令</a:t>
            </a:r>
            <a:endParaRPr lang="en-US" sz="1800" b="0" strike="noStrike" spc="-1" dirty="0">
              <a:solidFill>
                <a:srgbClr val="000000"/>
              </a:solidFill>
              <a:uFill>
                <a:solidFill>
                  <a:srgbClr val="FFFFFF"/>
                </a:solidFill>
              </a:uFill>
              <a:latin typeface="Arial"/>
            </a:endParaRPr>
          </a:p>
        </p:txBody>
      </p:sp>
      <p:cxnSp>
        <p:nvCxnSpPr>
          <p:cNvPr id="19" name="直接连接符 18">
            <a:extLst>
              <a:ext uri="{FF2B5EF4-FFF2-40B4-BE49-F238E27FC236}">
                <a16:creationId xmlns:a16="http://schemas.microsoft.com/office/drawing/2014/main" id="{49850F6A-1C63-4B1A-93FF-B1F96AB00D6E}"/>
              </a:ext>
            </a:extLst>
          </p:cNvPr>
          <p:cNvCxnSpPr>
            <a:cxnSpLocks/>
          </p:cNvCxnSpPr>
          <p:nvPr/>
        </p:nvCxnSpPr>
        <p:spPr>
          <a:xfrm>
            <a:off x="3628276" y="1742080"/>
            <a:ext cx="0" cy="3170025"/>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7977AB73-67F8-449F-B5E7-07956F1468E5}"/>
              </a:ext>
            </a:extLst>
          </p:cNvPr>
          <p:cNvSpPr/>
          <p:nvPr/>
        </p:nvSpPr>
        <p:spPr>
          <a:xfrm>
            <a:off x="3963033" y="1752958"/>
            <a:ext cx="4683086" cy="1191160"/>
          </a:xfrm>
          <a:prstGeom prst="rect">
            <a:avLst/>
          </a:prstGeom>
          <a:ln>
            <a:solidFill>
              <a:schemeClr val="accent1"/>
            </a:solidFill>
            <a:prstDash val="dash"/>
          </a:ln>
        </p:spPr>
        <p:txBody>
          <a:bodyPr wrap="square">
            <a:spAutoFit/>
          </a:bodyPr>
          <a:lstStyle/>
          <a:p>
            <a:pPr marL="285750" indent="-285750">
              <a:lnSpc>
                <a:spcPct val="200000"/>
              </a:lnSpc>
              <a:buFont typeface="Wingdings" panose="05000000000000000000" pitchFamily="2" charset="2"/>
              <a:buChar char="Ø"/>
            </a:pPr>
            <a:r>
              <a:rPr lang="en-US" altLang="zh-CN" sz="1600" b="1" dirty="0"/>
              <a:t>ADD_DEPENDENCIES</a:t>
            </a:r>
            <a:endParaRPr lang="zh-CN" altLang="en-US" sz="1400" b="1" dirty="0">
              <a:solidFill>
                <a:srgbClr val="FF0000"/>
              </a:solidFill>
            </a:endParaRPr>
          </a:p>
          <a:p>
            <a:pPr marL="285750" indent="-285750">
              <a:lnSpc>
                <a:spcPct val="150000"/>
              </a:lnSpc>
              <a:buFont typeface="Wingdings" panose="05000000000000000000" pitchFamily="2" charset="2"/>
              <a:buChar char="p"/>
            </a:pPr>
            <a:r>
              <a:rPr lang="zh-CN" altLang="en-US" sz="1400" dirty="0"/>
              <a:t>用于解决链接时依赖的问题，用</a:t>
            </a:r>
            <a:r>
              <a:rPr lang="en-US" altLang="zh-CN" sz="1400" dirty="0" err="1"/>
              <a:t>target_link_libraries</a:t>
            </a:r>
            <a:r>
              <a:rPr lang="zh-CN" altLang="en-US" sz="1400" dirty="0"/>
              <a:t>可以搞定吗 ？？？</a:t>
            </a:r>
            <a:endParaRPr lang="en-US" altLang="zh-CN" sz="1400" dirty="0"/>
          </a:p>
        </p:txBody>
      </p:sp>
      <p:pic>
        <p:nvPicPr>
          <p:cNvPr id="3" name="图片 2">
            <a:extLst>
              <a:ext uri="{FF2B5EF4-FFF2-40B4-BE49-F238E27FC236}">
                <a16:creationId xmlns:a16="http://schemas.microsoft.com/office/drawing/2014/main" id="{AB7F09C6-80B7-4C57-BC74-2E31A66570D5}"/>
              </a:ext>
            </a:extLst>
          </p:cNvPr>
          <p:cNvPicPr>
            <a:picLocks noChangeAspect="1"/>
          </p:cNvPicPr>
          <p:nvPr/>
        </p:nvPicPr>
        <p:blipFill>
          <a:blip r:embed="rId5"/>
          <a:stretch>
            <a:fillRect/>
          </a:stretch>
        </p:blipFill>
        <p:spPr>
          <a:xfrm>
            <a:off x="3963033" y="3062080"/>
            <a:ext cx="4691725" cy="782486"/>
          </a:xfrm>
          <a:prstGeom prst="rect">
            <a:avLst/>
          </a:prstGeom>
        </p:spPr>
      </p:pic>
      <p:sp>
        <p:nvSpPr>
          <p:cNvPr id="5" name="矩形 4">
            <a:extLst>
              <a:ext uri="{FF2B5EF4-FFF2-40B4-BE49-F238E27FC236}">
                <a16:creationId xmlns:a16="http://schemas.microsoft.com/office/drawing/2014/main" id="{D6E94BC6-D70A-4AB1-A156-A748380E4F2D}"/>
              </a:ext>
            </a:extLst>
          </p:cNvPr>
          <p:cNvSpPr/>
          <p:nvPr/>
        </p:nvSpPr>
        <p:spPr>
          <a:xfrm>
            <a:off x="3963032" y="3998404"/>
            <a:ext cx="4691723" cy="1023357"/>
          </a:xfrm>
          <a:prstGeom prst="rect">
            <a:avLst/>
          </a:prstGeom>
          <a:ln>
            <a:solidFill>
              <a:schemeClr val="accent1"/>
            </a:solidFill>
            <a:prstDash val="lgDash"/>
          </a:ln>
        </p:spPr>
        <p:txBody>
          <a:bodyPr wrap="square">
            <a:spAutoFit/>
          </a:bodyPr>
          <a:lstStyle/>
          <a:p>
            <a:pPr marL="285750" indent="-285750" algn="just">
              <a:lnSpc>
                <a:spcPct val="150000"/>
              </a:lnSpc>
              <a:buFont typeface="Wingdings" panose="05000000000000000000" pitchFamily="2" charset="2"/>
              <a:buChar char="p"/>
            </a:pPr>
            <a:r>
              <a:rPr lang="zh-CN" altLang="en-US" sz="1400" dirty="0"/>
              <a:t>当定义的</a:t>
            </a:r>
            <a:r>
              <a:rPr lang="en-US" altLang="zh-CN" sz="1400" dirty="0"/>
              <a:t>target</a:t>
            </a:r>
            <a:r>
              <a:rPr lang="zh-CN" altLang="en-US" sz="1400" dirty="0"/>
              <a:t>依赖的另一个</a:t>
            </a:r>
            <a:r>
              <a:rPr lang="en-US" altLang="zh-CN" sz="1400" dirty="0"/>
              <a:t>target</a:t>
            </a:r>
            <a:r>
              <a:rPr lang="zh-CN" altLang="en-US" sz="1400" dirty="0"/>
              <a:t>，确保在源码编译本</a:t>
            </a:r>
            <a:r>
              <a:rPr lang="en-US" altLang="zh-CN" sz="1400" dirty="0"/>
              <a:t>target</a:t>
            </a:r>
            <a:r>
              <a:rPr lang="zh-CN" altLang="en-US" sz="1400" dirty="0"/>
              <a:t>之前，其他的</a:t>
            </a:r>
            <a:r>
              <a:rPr lang="en-US" altLang="zh-CN" sz="1400" dirty="0"/>
              <a:t>target</a:t>
            </a:r>
            <a:r>
              <a:rPr lang="zh-CN" altLang="en-US" sz="1400" dirty="0"/>
              <a:t>已经被构建，使用该语句。</a:t>
            </a:r>
            <a:endParaRPr lang="en-US" altLang="zh-CN" sz="1400" dirty="0"/>
          </a:p>
          <a:p>
            <a:pPr marL="285750" indent="-285750" algn="just">
              <a:lnSpc>
                <a:spcPct val="150000"/>
              </a:lnSpc>
              <a:buFont typeface="Wingdings" panose="05000000000000000000" pitchFamily="2" charset="2"/>
              <a:buChar char="p"/>
            </a:pPr>
            <a:r>
              <a:rPr lang="zh-CN" altLang="en-US" sz="1400" b="1" dirty="0"/>
              <a:t>举个栗子吧 😵</a:t>
            </a:r>
            <a:endParaRPr lang="en-US" altLang="zh-CN" sz="1400" b="1" dirty="0"/>
          </a:p>
        </p:txBody>
      </p:sp>
      <p:cxnSp>
        <p:nvCxnSpPr>
          <p:cNvPr id="15" name="直接连接符 14">
            <a:extLst>
              <a:ext uri="{FF2B5EF4-FFF2-40B4-BE49-F238E27FC236}">
                <a16:creationId xmlns:a16="http://schemas.microsoft.com/office/drawing/2014/main" id="{0271E227-BD73-4F45-AD73-00C97219A0E4}"/>
              </a:ext>
            </a:extLst>
          </p:cNvPr>
          <p:cNvCxnSpPr>
            <a:cxnSpLocks/>
          </p:cNvCxnSpPr>
          <p:nvPr/>
        </p:nvCxnSpPr>
        <p:spPr>
          <a:xfrm>
            <a:off x="565334" y="1938829"/>
            <a:ext cx="0" cy="2892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9FEF4B89-19A7-44E5-A1C8-C7BC47160526}"/>
              </a:ext>
            </a:extLst>
          </p:cNvPr>
          <p:cNvSpPr/>
          <p:nvPr/>
        </p:nvSpPr>
        <p:spPr>
          <a:xfrm>
            <a:off x="411669" y="1742080"/>
            <a:ext cx="3216606" cy="3114763"/>
          </a:xfrm>
          <a:prstGeom prst="rect">
            <a:avLst/>
          </a:prstGeom>
        </p:spPr>
        <p:txBody>
          <a:bodyPr wrap="square">
            <a:spAutoFit/>
          </a:bodyPr>
          <a:lstStyle/>
          <a:p>
            <a:pPr marL="285750" indent="-285750">
              <a:lnSpc>
                <a:spcPts val="3000"/>
              </a:lnSpc>
              <a:buFont typeface="Wingdings" panose="05000000000000000000" pitchFamily="2" charset="2"/>
              <a:buChar char="l"/>
            </a:pPr>
            <a:r>
              <a:rPr lang="en-US" altLang="zh-CN" sz="1400" dirty="0">
                <a:solidFill>
                  <a:schemeClr val="bg1">
                    <a:lumMod val="65000"/>
                  </a:schemeClr>
                </a:solidFill>
              </a:rPr>
              <a:t>ADD_DEFINITIONS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OPTION</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ADD_CUSTOM_TARGET</a:t>
            </a:r>
          </a:p>
          <a:p>
            <a:pPr marL="285750" indent="-285750">
              <a:lnSpc>
                <a:spcPts val="3000"/>
              </a:lnSpc>
              <a:buFont typeface="Wingdings" panose="05000000000000000000" pitchFamily="2" charset="2"/>
              <a:buChar char="l"/>
            </a:pPr>
            <a:r>
              <a:rPr lang="en-US" altLang="zh-CN" sz="1400" b="1" dirty="0"/>
              <a:t>ADD_DEPENDENCIES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INSTALL</a:t>
            </a:r>
          </a:p>
          <a:p>
            <a:pPr marL="285750" lvl="0" indent="-285750">
              <a:lnSpc>
                <a:spcPts val="3000"/>
              </a:lnSpc>
              <a:buFont typeface="Wingdings" panose="05000000000000000000" pitchFamily="2" charset="2"/>
              <a:buChar char="l"/>
            </a:pPr>
            <a:r>
              <a:rPr lang="en-US" altLang="zh-CN" sz="1300" dirty="0">
                <a:solidFill>
                  <a:prstClr val="white">
                    <a:lumMod val="65000"/>
                  </a:prstClr>
                </a:solidFill>
              </a:rPr>
              <a:t>TARGET_INCLUDE_DIRECTORIES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SET_TARGET_PROPERTIES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ENABLE_TESTING/ADD_TEST</a:t>
            </a:r>
          </a:p>
        </p:txBody>
      </p:sp>
    </p:spTree>
    <p:extLst>
      <p:ext uri="{BB962C8B-B14F-4D97-AF65-F5344CB8AC3E}">
        <p14:creationId xmlns:p14="http://schemas.microsoft.com/office/powerpoint/2010/main" val="105096597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62"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63" name="CustomShape 3"/>
          <p:cNvSpPr/>
          <p:nvPr/>
        </p:nvSpPr>
        <p:spPr>
          <a:xfrm>
            <a:off x="342000" y="174240"/>
            <a:ext cx="8228520"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b="0" strike="noStrike" spc="-1" dirty="0">
                <a:solidFill>
                  <a:srgbClr val="000000"/>
                </a:solidFill>
                <a:uFill>
                  <a:solidFill>
                    <a:srgbClr val="FFFFFF"/>
                  </a:solidFill>
                </a:uFill>
                <a:latin typeface="Arial"/>
                <a:ea typeface="DejaVu Sans"/>
              </a:rPr>
              <a:t>3. </a:t>
            </a:r>
            <a:r>
              <a:rPr lang="en-US" sz="2800" b="0" strike="noStrike" spc="-1" dirty="0" err="1">
                <a:solidFill>
                  <a:srgbClr val="000000"/>
                </a:solidFill>
                <a:uFill>
                  <a:solidFill>
                    <a:srgbClr val="FFFFFF"/>
                  </a:solidFill>
                </a:uFill>
                <a:latin typeface="Arial"/>
                <a:ea typeface="DejaVu Sans"/>
              </a:rPr>
              <a:t>CMake的常用指令</a:t>
            </a:r>
            <a:r>
              <a:rPr lang="zh-CN" altLang="en-US" sz="2800" b="0" strike="noStrike" spc="-1" dirty="0">
                <a:solidFill>
                  <a:srgbClr val="000000"/>
                </a:solidFill>
                <a:uFill>
                  <a:solidFill>
                    <a:srgbClr val="FFFFFF"/>
                  </a:solidFill>
                </a:uFill>
                <a:latin typeface="Arial"/>
                <a:ea typeface="DejaVu Sans"/>
              </a:rPr>
              <a:t>及变量</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50727C2B-D0D4-4FC6-B7CA-B26FB5FD9901}"/>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511F60CF-CC11-4430-8E53-18659596C6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9" name="CustomShape 4">
            <a:extLst>
              <a:ext uri="{FF2B5EF4-FFF2-40B4-BE49-F238E27FC236}">
                <a16:creationId xmlns:a16="http://schemas.microsoft.com/office/drawing/2014/main" id="{6EA53A27-3A8E-49D7-A29D-2367395DC28D}"/>
              </a:ext>
            </a:extLst>
          </p:cNvPr>
          <p:cNvSpPr/>
          <p:nvPr/>
        </p:nvSpPr>
        <p:spPr>
          <a:xfrm>
            <a:off x="342000" y="1218780"/>
            <a:ext cx="3467368" cy="53417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720">
              <a:lnSpc>
                <a:spcPct val="125000"/>
              </a:lnSpc>
              <a:buClr>
                <a:srgbClr val="000000"/>
              </a:buClr>
              <a:buFont typeface="Wingdings" charset="2"/>
              <a:buChar char=""/>
            </a:pPr>
            <a:r>
              <a:rPr lang="en-US" sz="1800" b="1" strike="noStrike" spc="-1" dirty="0" err="1">
                <a:solidFill>
                  <a:srgbClr val="000000"/>
                </a:solidFill>
                <a:uFill>
                  <a:solidFill>
                    <a:srgbClr val="FFFFFF"/>
                  </a:solidFill>
                </a:uFill>
                <a:latin typeface="Arial"/>
                <a:ea typeface="DejaVu Sans"/>
              </a:rPr>
              <a:t>CMake</a:t>
            </a:r>
            <a:r>
              <a:rPr lang="zh-CN" altLang="en-US" sz="1800" b="1" strike="noStrike" spc="-1" dirty="0">
                <a:solidFill>
                  <a:srgbClr val="000000"/>
                </a:solidFill>
                <a:uFill>
                  <a:solidFill>
                    <a:srgbClr val="FFFFFF"/>
                  </a:solidFill>
                </a:uFill>
                <a:latin typeface="Arial"/>
                <a:ea typeface="DejaVu Sans"/>
              </a:rPr>
              <a:t>基本常用指令</a:t>
            </a:r>
            <a:endParaRPr lang="en-US" sz="1800" b="0" strike="noStrike" spc="-1" dirty="0">
              <a:solidFill>
                <a:srgbClr val="000000"/>
              </a:solidFill>
              <a:uFill>
                <a:solidFill>
                  <a:srgbClr val="FFFFFF"/>
                </a:solidFill>
              </a:uFill>
              <a:latin typeface="Arial"/>
            </a:endParaRPr>
          </a:p>
        </p:txBody>
      </p:sp>
      <p:cxnSp>
        <p:nvCxnSpPr>
          <p:cNvPr id="19" name="直接连接符 18">
            <a:extLst>
              <a:ext uri="{FF2B5EF4-FFF2-40B4-BE49-F238E27FC236}">
                <a16:creationId xmlns:a16="http://schemas.microsoft.com/office/drawing/2014/main" id="{49850F6A-1C63-4B1A-93FF-B1F96AB00D6E}"/>
              </a:ext>
            </a:extLst>
          </p:cNvPr>
          <p:cNvCxnSpPr>
            <a:cxnSpLocks/>
          </p:cNvCxnSpPr>
          <p:nvPr/>
        </p:nvCxnSpPr>
        <p:spPr>
          <a:xfrm>
            <a:off x="3628276" y="1742080"/>
            <a:ext cx="0" cy="3170025"/>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B5B21000-DFEC-41AC-B2D1-BD122A5FB347}"/>
              </a:ext>
            </a:extLst>
          </p:cNvPr>
          <p:cNvSpPr/>
          <p:nvPr/>
        </p:nvSpPr>
        <p:spPr>
          <a:xfrm>
            <a:off x="3963033" y="2150811"/>
            <a:ext cx="4881226" cy="377026"/>
          </a:xfrm>
          <a:prstGeom prst="rect">
            <a:avLst/>
          </a:prstGeom>
        </p:spPr>
        <p:txBody>
          <a:bodyPr wrap="square">
            <a:noAutofit/>
          </a:bodyPr>
          <a:lstStyle/>
          <a:p>
            <a:pPr marL="285750" indent="-285750" algn="just">
              <a:lnSpc>
                <a:spcPct val="150000"/>
              </a:lnSpc>
              <a:buFont typeface="Wingdings" panose="05000000000000000000" pitchFamily="2" charset="2"/>
              <a:buChar char="p"/>
            </a:pPr>
            <a:r>
              <a:rPr lang="zh-CN" altLang="en-US" sz="1400" b="1" dirty="0"/>
              <a:t>栗子一：利用</a:t>
            </a:r>
            <a:r>
              <a:rPr lang="en-US" altLang="zh-CN" sz="1400" b="1" dirty="0" err="1"/>
              <a:t>CMake</a:t>
            </a:r>
            <a:r>
              <a:rPr lang="zh-CN" altLang="en-US" sz="1400" b="1" dirty="0"/>
              <a:t>构建添加依赖（伪代码）</a:t>
            </a:r>
            <a:endParaRPr lang="en-US" altLang="zh-CN" sz="1400" b="1" dirty="0"/>
          </a:p>
        </p:txBody>
      </p:sp>
      <p:cxnSp>
        <p:nvCxnSpPr>
          <p:cNvPr id="22" name="直接连接符 21">
            <a:extLst>
              <a:ext uri="{FF2B5EF4-FFF2-40B4-BE49-F238E27FC236}">
                <a16:creationId xmlns:a16="http://schemas.microsoft.com/office/drawing/2014/main" id="{62BB3463-14EE-4CDE-A369-9745D0AD221D}"/>
              </a:ext>
            </a:extLst>
          </p:cNvPr>
          <p:cNvCxnSpPr>
            <a:cxnSpLocks/>
          </p:cNvCxnSpPr>
          <p:nvPr/>
        </p:nvCxnSpPr>
        <p:spPr>
          <a:xfrm>
            <a:off x="565334" y="1938829"/>
            <a:ext cx="0" cy="2892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C86889A9-B1B4-4FFD-9BE7-F31002889132}"/>
              </a:ext>
            </a:extLst>
          </p:cNvPr>
          <p:cNvSpPr/>
          <p:nvPr/>
        </p:nvSpPr>
        <p:spPr>
          <a:xfrm>
            <a:off x="411669" y="1742080"/>
            <a:ext cx="3216606" cy="3114763"/>
          </a:xfrm>
          <a:prstGeom prst="rect">
            <a:avLst/>
          </a:prstGeom>
        </p:spPr>
        <p:txBody>
          <a:bodyPr wrap="square">
            <a:spAutoFit/>
          </a:bodyPr>
          <a:lstStyle/>
          <a:p>
            <a:pPr marL="285750" indent="-285750">
              <a:lnSpc>
                <a:spcPts val="3000"/>
              </a:lnSpc>
              <a:buFont typeface="Wingdings" panose="05000000000000000000" pitchFamily="2" charset="2"/>
              <a:buChar char="l"/>
            </a:pPr>
            <a:r>
              <a:rPr lang="en-US" altLang="zh-CN" sz="1400" dirty="0">
                <a:solidFill>
                  <a:schemeClr val="bg1">
                    <a:lumMod val="65000"/>
                  </a:schemeClr>
                </a:solidFill>
              </a:rPr>
              <a:t>ADD_DEFINITIONS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OPTION</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ADD_CUSTOM_TARGET</a:t>
            </a:r>
          </a:p>
          <a:p>
            <a:pPr marL="285750" indent="-285750">
              <a:lnSpc>
                <a:spcPts val="3000"/>
              </a:lnSpc>
              <a:buFont typeface="Wingdings" panose="05000000000000000000" pitchFamily="2" charset="2"/>
              <a:buChar char="l"/>
            </a:pPr>
            <a:r>
              <a:rPr lang="en-US" altLang="zh-CN" sz="1400" b="1" dirty="0"/>
              <a:t>ADD_DEPENDENCIES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INSTALL</a:t>
            </a:r>
          </a:p>
          <a:p>
            <a:pPr marL="285750" lvl="0" indent="-285750">
              <a:lnSpc>
                <a:spcPts val="3000"/>
              </a:lnSpc>
              <a:buFont typeface="Wingdings" panose="05000000000000000000" pitchFamily="2" charset="2"/>
              <a:buChar char="l"/>
            </a:pPr>
            <a:r>
              <a:rPr lang="en-US" altLang="zh-CN" sz="1300" dirty="0">
                <a:solidFill>
                  <a:prstClr val="white">
                    <a:lumMod val="65000"/>
                  </a:prstClr>
                </a:solidFill>
              </a:rPr>
              <a:t>TARGET_INCLUDE_DIRECTORIES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SET_TARGET_PROPERTIES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ENABLE_TESTING/ADD_TEST</a:t>
            </a:r>
          </a:p>
        </p:txBody>
      </p:sp>
      <p:pic>
        <p:nvPicPr>
          <p:cNvPr id="11" name="图片 10">
            <a:extLst>
              <a:ext uri="{FF2B5EF4-FFF2-40B4-BE49-F238E27FC236}">
                <a16:creationId xmlns:a16="http://schemas.microsoft.com/office/drawing/2014/main" id="{113754C2-BA9D-436C-B0B4-EDC773E3DF8C}"/>
              </a:ext>
            </a:extLst>
          </p:cNvPr>
          <p:cNvPicPr>
            <a:picLocks noChangeAspect="1"/>
          </p:cNvPicPr>
          <p:nvPr/>
        </p:nvPicPr>
        <p:blipFill>
          <a:blip r:embed="rId4"/>
          <a:stretch>
            <a:fillRect/>
          </a:stretch>
        </p:blipFill>
        <p:spPr>
          <a:xfrm>
            <a:off x="4003243" y="2645314"/>
            <a:ext cx="4642878" cy="1442666"/>
          </a:xfrm>
          <a:prstGeom prst="rect">
            <a:avLst/>
          </a:prstGeom>
        </p:spPr>
      </p:pic>
    </p:spTree>
    <p:extLst>
      <p:ext uri="{BB962C8B-B14F-4D97-AF65-F5344CB8AC3E}">
        <p14:creationId xmlns:p14="http://schemas.microsoft.com/office/powerpoint/2010/main" val="248571284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62"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63" name="CustomShape 3"/>
          <p:cNvSpPr/>
          <p:nvPr/>
        </p:nvSpPr>
        <p:spPr>
          <a:xfrm>
            <a:off x="342000" y="174240"/>
            <a:ext cx="8228520"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b="0" strike="noStrike" spc="-1" dirty="0">
                <a:solidFill>
                  <a:srgbClr val="000000"/>
                </a:solidFill>
                <a:uFill>
                  <a:solidFill>
                    <a:srgbClr val="FFFFFF"/>
                  </a:solidFill>
                </a:uFill>
                <a:latin typeface="Arial"/>
                <a:ea typeface="DejaVu Sans"/>
              </a:rPr>
              <a:t>3. </a:t>
            </a:r>
            <a:r>
              <a:rPr lang="en-US" sz="2800" b="0" strike="noStrike" spc="-1" dirty="0" err="1">
                <a:solidFill>
                  <a:srgbClr val="000000"/>
                </a:solidFill>
                <a:uFill>
                  <a:solidFill>
                    <a:srgbClr val="FFFFFF"/>
                  </a:solidFill>
                </a:uFill>
                <a:latin typeface="Arial"/>
                <a:ea typeface="DejaVu Sans"/>
              </a:rPr>
              <a:t>CMake的常用指令</a:t>
            </a:r>
            <a:r>
              <a:rPr lang="zh-CN" altLang="en-US" sz="2800" b="0" strike="noStrike" spc="-1" dirty="0">
                <a:solidFill>
                  <a:srgbClr val="000000"/>
                </a:solidFill>
                <a:uFill>
                  <a:solidFill>
                    <a:srgbClr val="FFFFFF"/>
                  </a:solidFill>
                </a:uFill>
                <a:latin typeface="Arial"/>
                <a:ea typeface="DejaVu Sans"/>
              </a:rPr>
              <a:t>及变量</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50727C2B-D0D4-4FC6-B7CA-B26FB5FD9901}"/>
              </a:ext>
            </a:extLst>
          </p:cNvPr>
          <p:cNvPicPr>
            <a:picLocks noChangeAspect="1"/>
          </p:cNvPicPr>
          <p:nvPr/>
        </p:nvPicPr>
        <p:blipFill rotWithShape="1">
          <a:blip r:embed="rId3"/>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511F60CF-CC11-4430-8E53-18659596C6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9" name="CustomShape 4">
            <a:extLst>
              <a:ext uri="{FF2B5EF4-FFF2-40B4-BE49-F238E27FC236}">
                <a16:creationId xmlns:a16="http://schemas.microsoft.com/office/drawing/2014/main" id="{6EA53A27-3A8E-49D7-A29D-2367395DC28D}"/>
              </a:ext>
            </a:extLst>
          </p:cNvPr>
          <p:cNvSpPr/>
          <p:nvPr/>
        </p:nvSpPr>
        <p:spPr>
          <a:xfrm>
            <a:off x="342000" y="1218780"/>
            <a:ext cx="3467368" cy="53417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720">
              <a:lnSpc>
                <a:spcPct val="125000"/>
              </a:lnSpc>
              <a:buClr>
                <a:srgbClr val="000000"/>
              </a:buClr>
              <a:buFont typeface="Wingdings" charset="2"/>
              <a:buChar char=""/>
            </a:pPr>
            <a:r>
              <a:rPr lang="en-US" sz="1800" b="1" strike="noStrike" spc="-1" dirty="0" err="1">
                <a:solidFill>
                  <a:srgbClr val="000000"/>
                </a:solidFill>
                <a:uFill>
                  <a:solidFill>
                    <a:srgbClr val="FFFFFF"/>
                  </a:solidFill>
                </a:uFill>
                <a:latin typeface="Arial"/>
                <a:ea typeface="DejaVu Sans"/>
              </a:rPr>
              <a:t>CMake</a:t>
            </a:r>
            <a:r>
              <a:rPr lang="zh-CN" altLang="en-US" sz="1800" b="1" strike="noStrike" spc="-1" dirty="0">
                <a:solidFill>
                  <a:srgbClr val="000000"/>
                </a:solidFill>
                <a:uFill>
                  <a:solidFill>
                    <a:srgbClr val="FFFFFF"/>
                  </a:solidFill>
                </a:uFill>
                <a:latin typeface="Arial"/>
                <a:ea typeface="DejaVu Sans"/>
              </a:rPr>
              <a:t>基本常用指令</a:t>
            </a:r>
            <a:endParaRPr lang="en-US" sz="1800" b="0" strike="noStrike" spc="-1" dirty="0">
              <a:solidFill>
                <a:srgbClr val="000000"/>
              </a:solidFill>
              <a:uFill>
                <a:solidFill>
                  <a:srgbClr val="FFFFFF"/>
                </a:solidFill>
              </a:uFill>
              <a:latin typeface="Arial"/>
            </a:endParaRPr>
          </a:p>
        </p:txBody>
      </p:sp>
      <p:cxnSp>
        <p:nvCxnSpPr>
          <p:cNvPr id="19" name="直接连接符 18">
            <a:extLst>
              <a:ext uri="{FF2B5EF4-FFF2-40B4-BE49-F238E27FC236}">
                <a16:creationId xmlns:a16="http://schemas.microsoft.com/office/drawing/2014/main" id="{49850F6A-1C63-4B1A-93FF-B1F96AB00D6E}"/>
              </a:ext>
            </a:extLst>
          </p:cNvPr>
          <p:cNvCxnSpPr>
            <a:cxnSpLocks/>
          </p:cNvCxnSpPr>
          <p:nvPr/>
        </p:nvCxnSpPr>
        <p:spPr>
          <a:xfrm>
            <a:off x="3628276" y="1742080"/>
            <a:ext cx="0" cy="3170025"/>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13BA2EDE-63A2-45DD-B4E7-B2B1D96FB497}"/>
              </a:ext>
            </a:extLst>
          </p:cNvPr>
          <p:cNvSpPr/>
          <p:nvPr/>
        </p:nvSpPr>
        <p:spPr>
          <a:xfrm>
            <a:off x="3963033" y="1673767"/>
            <a:ext cx="4881226" cy="377026"/>
          </a:xfrm>
          <a:prstGeom prst="rect">
            <a:avLst/>
          </a:prstGeom>
        </p:spPr>
        <p:txBody>
          <a:bodyPr wrap="square">
            <a:noAutofit/>
          </a:bodyPr>
          <a:lstStyle/>
          <a:p>
            <a:pPr marL="285750" indent="-285750" algn="just">
              <a:lnSpc>
                <a:spcPct val="150000"/>
              </a:lnSpc>
              <a:buFont typeface="Wingdings" panose="05000000000000000000" pitchFamily="2" charset="2"/>
              <a:buChar char="p"/>
            </a:pPr>
            <a:r>
              <a:rPr lang="zh-CN" altLang="en-US" sz="1400" b="1" dirty="0"/>
              <a:t>栗子二：</a:t>
            </a:r>
            <a:r>
              <a:rPr lang="en-US" altLang="zh-CN" sz="1400" b="1" dirty="0"/>
              <a:t>ROS1.0</a:t>
            </a:r>
            <a:r>
              <a:rPr lang="zh-CN" altLang="en-US" sz="1400" b="1" dirty="0"/>
              <a:t>在该指令上的应用（工程实例）</a:t>
            </a:r>
            <a:endParaRPr lang="en-US" altLang="zh-CN" sz="1400" b="1" dirty="0"/>
          </a:p>
        </p:txBody>
      </p:sp>
      <p:grpSp>
        <p:nvGrpSpPr>
          <p:cNvPr id="11" name="组合 10">
            <a:extLst>
              <a:ext uri="{FF2B5EF4-FFF2-40B4-BE49-F238E27FC236}">
                <a16:creationId xmlns:a16="http://schemas.microsoft.com/office/drawing/2014/main" id="{AB702C70-B523-4FD1-B7A2-219CEC712CE3}"/>
              </a:ext>
            </a:extLst>
          </p:cNvPr>
          <p:cNvGrpSpPr/>
          <p:nvPr/>
        </p:nvGrpSpPr>
        <p:grpSpPr>
          <a:xfrm>
            <a:off x="3963033" y="2110106"/>
            <a:ext cx="4691725" cy="2832301"/>
            <a:chOff x="3963033" y="2110106"/>
            <a:chExt cx="4691725" cy="2832301"/>
          </a:xfrm>
        </p:grpSpPr>
        <p:pic>
          <p:nvPicPr>
            <p:cNvPr id="2" name="图片 1">
              <a:extLst>
                <a:ext uri="{FF2B5EF4-FFF2-40B4-BE49-F238E27FC236}">
                  <a16:creationId xmlns:a16="http://schemas.microsoft.com/office/drawing/2014/main" id="{6331FFFA-E00E-4A5A-AC6D-DE3BE03325BC}"/>
                </a:ext>
              </a:extLst>
            </p:cNvPr>
            <p:cNvPicPr>
              <a:picLocks noChangeAspect="1"/>
            </p:cNvPicPr>
            <p:nvPr/>
          </p:nvPicPr>
          <p:blipFill>
            <a:blip r:embed="rId5"/>
            <a:stretch>
              <a:fillRect/>
            </a:stretch>
          </p:blipFill>
          <p:spPr>
            <a:xfrm>
              <a:off x="3963033" y="2110106"/>
              <a:ext cx="4691725" cy="2832301"/>
            </a:xfrm>
            <a:prstGeom prst="rect">
              <a:avLst/>
            </a:prstGeom>
          </p:spPr>
        </p:pic>
        <p:pic>
          <p:nvPicPr>
            <p:cNvPr id="3" name="图片 2">
              <a:extLst>
                <a:ext uri="{FF2B5EF4-FFF2-40B4-BE49-F238E27FC236}">
                  <a16:creationId xmlns:a16="http://schemas.microsoft.com/office/drawing/2014/main" id="{5948A4A8-B930-4F99-B66D-0FB7F79D166C}"/>
                </a:ext>
              </a:extLst>
            </p:cNvPr>
            <p:cNvPicPr>
              <a:picLocks noChangeAspect="1"/>
            </p:cNvPicPr>
            <p:nvPr/>
          </p:nvPicPr>
          <p:blipFill>
            <a:blip r:embed="rId6"/>
            <a:stretch>
              <a:fillRect/>
            </a:stretch>
          </p:blipFill>
          <p:spPr>
            <a:xfrm>
              <a:off x="6994072" y="3556609"/>
              <a:ext cx="1529654" cy="272173"/>
            </a:xfrm>
            <a:prstGeom prst="rect">
              <a:avLst/>
            </a:prstGeom>
            <a:solidFill>
              <a:schemeClr val="accent2"/>
            </a:solidFill>
            <a:ln>
              <a:solidFill>
                <a:schemeClr val="bg1"/>
              </a:solidFill>
            </a:ln>
          </p:spPr>
        </p:pic>
        <p:cxnSp>
          <p:nvCxnSpPr>
            <p:cNvPr id="6" name="直接箭头连接符 5">
              <a:extLst>
                <a:ext uri="{FF2B5EF4-FFF2-40B4-BE49-F238E27FC236}">
                  <a16:creationId xmlns:a16="http://schemas.microsoft.com/office/drawing/2014/main" id="{B34DD257-3BB2-4C2A-9F34-1BE6762EEC0F}"/>
                </a:ext>
              </a:extLst>
            </p:cNvPr>
            <p:cNvCxnSpPr/>
            <p:nvPr/>
          </p:nvCxnSpPr>
          <p:spPr>
            <a:xfrm>
              <a:off x="6308895" y="3445125"/>
              <a:ext cx="685177" cy="24757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1" name="直接连接符 20">
            <a:extLst>
              <a:ext uri="{FF2B5EF4-FFF2-40B4-BE49-F238E27FC236}">
                <a16:creationId xmlns:a16="http://schemas.microsoft.com/office/drawing/2014/main" id="{F74C6062-4086-4868-963B-B7CF3557F3C8}"/>
              </a:ext>
            </a:extLst>
          </p:cNvPr>
          <p:cNvCxnSpPr>
            <a:cxnSpLocks/>
          </p:cNvCxnSpPr>
          <p:nvPr/>
        </p:nvCxnSpPr>
        <p:spPr>
          <a:xfrm>
            <a:off x="565334" y="1938829"/>
            <a:ext cx="0" cy="2892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FD9266F8-9CC6-42D6-9E08-722268A4F576}"/>
              </a:ext>
            </a:extLst>
          </p:cNvPr>
          <p:cNvSpPr/>
          <p:nvPr/>
        </p:nvSpPr>
        <p:spPr>
          <a:xfrm>
            <a:off x="411669" y="1742080"/>
            <a:ext cx="3216606" cy="3114763"/>
          </a:xfrm>
          <a:prstGeom prst="rect">
            <a:avLst/>
          </a:prstGeom>
        </p:spPr>
        <p:txBody>
          <a:bodyPr wrap="square">
            <a:spAutoFit/>
          </a:bodyPr>
          <a:lstStyle/>
          <a:p>
            <a:pPr marL="285750" indent="-285750">
              <a:lnSpc>
                <a:spcPts val="3000"/>
              </a:lnSpc>
              <a:buFont typeface="Wingdings" panose="05000000000000000000" pitchFamily="2" charset="2"/>
              <a:buChar char="l"/>
            </a:pPr>
            <a:r>
              <a:rPr lang="en-US" altLang="zh-CN" sz="1400" dirty="0">
                <a:solidFill>
                  <a:schemeClr val="bg1">
                    <a:lumMod val="65000"/>
                  </a:schemeClr>
                </a:solidFill>
              </a:rPr>
              <a:t>ADD_DEFINITIONS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OPTION</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ADD_CUSTOM_TARGET</a:t>
            </a:r>
          </a:p>
          <a:p>
            <a:pPr marL="285750" indent="-285750">
              <a:lnSpc>
                <a:spcPts val="3000"/>
              </a:lnSpc>
              <a:buFont typeface="Wingdings" panose="05000000000000000000" pitchFamily="2" charset="2"/>
              <a:buChar char="l"/>
            </a:pPr>
            <a:r>
              <a:rPr lang="en-US" altLang="zh-CN" sz="1400" b="1" dirty="0"/>
              <a:t>ADD_DEPENDENCIES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INSTALL</a:t>
            </a:r>
          </a:p>
          <a:p>
            <a:pPr marL="285750" lvl="0" indent="-285750">
              <a:lnSpc>
                <a:spcPts val="3000"/>
              </a:lnSpc>
              <a:buFont typeface="Wingdings" panose="05000000000000000000" pitchFamily="2" charset="2"/>
              <a:buChar char="l"/>
            </a:pPr>
            <a:r>
              <a:rPr lang="en-US" altLang="zh-CN" sz="1300" dirty="0">
                <a:solidFill>
                  <a:prstClr val="white">
                    <a:lumMod val="65000"/>
                  </a:prstClr>
                </a:solidFill>
              </a:rPr>
              <a:t>TARGET_INCLUDE_DIRECTORIES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SET_TARGET_PROPERTIES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ENABLE_TESTING/ADD_TEST</a:t>
            </a:r>
          </a:p>
        </p:txBody>
      </p:sp>
    </p:spTree>
    <p:extLst>
      <p:ext uri="{BB962C8B-B14F-4D97-AF65-F5344CB8AC3E}">
        <p14:creationId xmlns:p14="http://schemas.microsoft.com/office/powerpoint/2010/main" val="35098343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62"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63" name="CustomShape 3"/>
          <p:cNvSpPr/>
          <p:nvPr/>
        </p:nvSpPr>
        <p:spPr>
          <a:xfrm>
            <a:off x="342000" y="174240"/>
            <a:ext cx="8228520"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ea typeface="DejaVu Sans"/>
              </a:rPr>
              <a:t>3</a:t>
            </a:r>
            <a:r>
              <a:rPr lang="en-US" altLang="zh-CN" sz="2800" b="0" strike="noStrike" spc="-1" dirty="0">
                <a:solidFill>
                  <a:srgbClr val="000000"/>
                </a:solidFill>
                <a:uFill>
                  <a:solidFill>
                    <a:srgbClr val="FFFFFF"/>
                  </a:solidFill>
                </a:uFill>
                <a:latin typeface="Arial"/>
                <a:ea typeface="DejaVu Sans"/>
              </a:rPr>
              <a:t>. </a:t>
            </a:r>
            <a:r>
              <a:rPr lang="en-US" sz="2800" b="0" strike="noStrike" spc="-1" dirty="0" err="1">
                <a:solidFill>
                  <a:srgbClr val="000000"/>
                </a:solidFill>
                <a:uFill>
                  <a:solidFill>
                    <a:srgbClr val="FFFFFF"/>
                  </a:solidFill>
                </a:uFill>
                <a:latin typeface="Arial"/>
                <a:ea typeface="DejaVu Sans"/>
              </a:rPr>
              <a:t>CMake的常用指令</a:t>
            </a:r>
            <a:r>
              <a:rPr lang="zh-CN" altLang="en-US" sz="2800" b="0" strike="noStrike" spc="-1" dirty="0">
                <a:solidFill>
                  <a:srgbClr val="000000"/>
                </a:solidFill>
                <a:uFill>
                  <a:solidFill>
                    <a:srgbClr val="FFFFFF"/>
                  </a:solidFill>
                </a:uFill>
                <a:latin typeface="Arial"/>
                <a:ea typeface="DejaVu Sans"/>
              </a:rPr>
              <a:t>及变量</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50727C2B-D0D4-4FC6-B7CA-B26FB5FD9901}"/>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511F60CF-CC11-4430-8E53-18659596C6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9" name="CustomShape 4">
            <a:extLst>
              <a:ext uri="{FF2B5EF4-FFF2-40B4-BE49-F238E27FC236}">
                <a16:creationId xmlns:a16="http://schemas.microsoft.com/office/drawing/2014/main" id="{6EA53A27-3A8E-49D7-A29D-2367395DC28D}"/>
              </a:ext>
            </a:extLst>
          </p:cNvPr>
          <p:cNvSpPr/>
          <p:nvPr/>
        </p:nvSpPr>
        <p:spPr>
          <a:xfrm>
            <a:off x="342000" y="1218780"/>
            <a:ext cx="3467368" cy="53417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720">
              <a:lnSpc>
                <a:spcPct val="125000"/>
              </a:lnSpc>
              <a:buClr>
                <a:srgbClr val="000000"/>
              </a:buClr>
              <a:buFont typeface="Wingdings" charset="2"/>
              <a:buChar char=""/>
            </a:pPr>
            <a:r>
              <a:rPr lang="en-US" sz="1800" b="1" strike="noStrike" spc="-1" dirty="0" err="1">
                <a:solidFill>
                  <a:srgbClr val="000000"/>
                </a:solidFill>
                <a:uFill>
                  <a:solidFill>
                    <a:srgbClr val="FFFFFF"/>
                  </a:solidFill>
                </a:uFill>
                <a:latin typeface="Arial"/>
                <a:ea typeface="DejaVu Sans"/>
              </a:rPr>
              <a:t>CMake</a:t>
            </a:r>
            <a:r>
              <a:rPr lang="zh-CN" altLang="en-US" sz="1800" b="1" strike="noStrike" spc="-1" dirty="0">
                <a:solidFill>
                  <a:srgbClr val="000000"/>
                </a:solidFill>
                <a:uFill>
                  <a:solidFill>
                    <a:srgbClr val="FFFFFF"/>
                  </a:solidFill>
                </a:uFill>
                <a:latin typeface="Arial"/>
                <a:ea typeface="DejaVu Sans"/>
              </a:rPr>
              <a:t>基本常用指令</a:t>
            </a:r>
            <a:endParaRPr lang="en-US" sz="1800" b="0" strike="noStrike" spc="-1" dirty="0">
              <a:solidFill>
                <a:srgbClr val="000000"/>
              </a:solidFill>
              <a:uFill>
                <a:solidFill>
                  <a:srgbClr val="FFFFFF"/>
                </a:solidFill>
              </a:uFill>
              <a:latin typeface="Arial"/>
            </a:endParaRPr>
          </a:p>
        </p:txBody>
      </p:sp>
      <p:cxnSp>
        <p:nvCxnSpPr>
          <p:cNvPr id="19" name="直接连接符 18">
            <a:extLst>
              <a:ext uri="{FF2B5EF4-FFF2-40B4-BE49-F238E27FC236}">
                <a16:creationId xmlns:a16="http://schemas.microsoft.com/office/drawing/2014/main" id="{49850F6A-1C63-4B1A-93FF-B1F96AB00D6E}"/>
              </a:ext>
            </a:extLst>
          </p:cNvPr>
          <p:cNvCxnSpPr>
            <a:cxnSpLocks/>
          </p:cNvCxnSpPr>
          <p:nvPr/>
        </p:nvCxnSpPr>
        <p:spPr>
          <a:xfrm>
            <a:off x="3628276" y="1742080"/>
            <a:ext cx="0" cy="3170025"/>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21A042C5-C6CC-4B94-BF18-F850B528AF76}"/>
              </a:ext>
            </a:extLst>
          </p:cNvPr>
          <p:cNvSpPr/>
          <p:nvPr/>
        </p:nvSpPr>
        <p:spPr>
          <a:xfrm>
            <a:off x="3963033" y="1752958"/>
            <a:ext cx="4683086" cy="1837491"/>
          </a:xfrm>
          <a:prstGeom prst="rect">
            <a:avLst/>
          </a:prstGeom>
          <a:ln>
            <a:solidFill>
              <a:schemeClr val="accent1"/>
            </a:solidFill>
            <a:prstDash val="dash"/>
          </a:ln>
        </p:spPr>
        <p:txBody>
          <a:bodyPr wrap="square">
            <a:spAutoFit/>
          </a:bodyPr>
          <a:lstStyle/>
          <a:p>
            <a:pPr marL="285750" indent="-285750">
              <a:lnSpc>
                <a:spcPct val="200000"/>
              </a:lnSpc>
              <a:buFont typeface="Wingdings" panose="05000000000000000000" pitchFamily="2" charset="2"/>
              <a:buChar char="Ø"/>
            </a:pPr>
            <a:r>
              <a:rPr lang="en-US" altLang="zh-CN" sz="1600" b="1" dirty="0"/>
              <a:t>INSTALL</a:t>
            </a:r>
            <a:endParaRPr lang="zh-CN" altLang="en-US" sz="1600" b="1" dirty="0"/>
          </a:p>
          <a:p>
            <a:pPr marL="285750" indent="-285750">
              <a:lnSpc>
                <a:spcPct val="150000"/>
              </a:lnSpc>
              <a:buFont typeface="Wingdings" panose="05000000000000000000" pitchFamily="2" charset="2"/>
              <a:buChar char="p"/>
            </a:pPr>
            <a:r>
              <a:rPr lang="zh-CN" altLang="en-US" sz="1400" dirty="0"/>
              <a:t>用于定义安装规则，安装的内容可以包括目标二进制、动态库、静态库以及文件、目录、脚本等。</a:t>
            </a:r>
            <a:endParaRPr lang="en-US" altLang="zh-CN" sz="1400" dirty="0"/>
          </a:p>
          <a:p>
            <a:pPr marL="285750" indent="-285750">
              <a:lnSpc>
                <a:spcPct val="150000"/>
              </a:lnSpc>
              <a:buFont typeface="Wingdings" panose="05000000000000000000" pitchFamily="2" charset="2"/>
              <a:buChar char="p"/>
            </a:pPr>
            <a:r>
              <a:rPr lang="zh-CN" altLang="en-US" sz="1400" dirty="0"/>
              <a:t>常用的如</a:t>
            </a:r>
            <a:r>
              <a:rPr lang="en-US" altLang="zh-CN" sz="1400" dirty="0"/>
              <a:t>OpenCV</a:t>
            </a:r>
            <a:r>
              <a:rPr lang="zh-CN" altLang="en-US" sz="1400" dirty="0"/>
              <a:t>一般情况下安装到系统目录，即</a:t>
            </a:r>
            <a:r>
              <a:rPr lang="en-US" altLang="zh-CN" sz="1400" dirty="0"/>
              <a:t>/</a:t>
            </a:r>
            <a:r>
              <a:rPr lang="en-US" altLang="zh-CN" sz="1400" dirty="0" err="1"/>
              <a:t>usr</a:t>
            </a:r>
            <a:r>
              <a:rPr lang="en-US" altLang="zh-CN" sz="1400" dirty="0"/>
              <a:t>/lib, /</a:t>
            </a:r>
            <a:r>
              <a:rPr lang="en-US" altLang="zh-CN" sz="1400" dirty="0" err="1"/>
              <a:t>usr</a:t>
            </a:r>
            <a:r>
              <a:rPr lang="en-US" altLang="zh-CN" sz="1400" dirty="0"/>
              <a:t>/bin</a:t>
            </a:r>
            <a:r>
              <a:rPr lang="zh-CN" altLang="en-US" sz="1400" dirty="0"/>
              <a:t>和</a:t>
            </a:r>
            <a:r>
              <a:rPr lang="en-US" altLang="zh-CN" sz="1400" dirty="0"/>
              <a:t>/</a:t>
            </a:r>
            <a:r>
              <a:rPr lang="en-US" altLang="zh-CN" sz="1400" dirty="0" err="1"/>
              <a:t>usr</a:t>
            </a:r>
            <a:r>
              <a:rPr lang="en-US" altLang="zh-CN" sz="1400" dirty="0"/>
              <a:t>/include [Ubuntu</a:t>
            </a:r>
            <a:r>
              <a:rPr lang="zh-CN" altLang="en-US" sz="1400" dirty="0"/>
              <a:t>系统</a:t>
            </a:r>
            <a:r>
              <a:rPr lang="en-US" altLang="zh-CN" sz="1400" dirty="0"/>
              <a:t>]</a:t>
            </a:r>
          </a:p>
        </p:txBody>
      </p:sp>
      <p:pic>
        <p:nvPicPr>
          <p:cNvPr id="3" name="图片 2">
            <a:extLst>
              <a:ext uri="{FF2B5EF4-FFF2-40B4-BE49-F238E27FC236}">
                <a16:creationId xmlns:a16="http://schemas.microsoft.com/office/drawing/2014/main" id="{BF4EB758-3719-4368-B654-C0F9B3499101}"/>
              </a:ext>
            </a:extLst>
          </p:cNvPr>
          <p:cNvPicPr>
            <a:picLocks noChangeAspect="1"/>
          </p:cNvPicPr>
          <p:nvPr/>
        </p:nvPicPr>
        <p:blipFill>
          <a:blip r:embed="rId4"/>
          <a:stretch>
            <a:fillRect/>
          </a:stretch>
        </p:blipFill>
        <p:spPr>
          <a:xfrm>
            <a:off x="3967981" y="3746120"/>
            <a:ext cx="3026091" cy="1165985"/>
          </a:xfrm>
          <a:prstGeom prst="rect">
            <a:avLst/>
          </a:prstGeom>
        </p:spPr>
      </p:pic>
      <p:cxnSp>
        <p:nvCxnSpPr>
          <p:cNvPr id="17" name="直接连接符 16">
            <a:extLst>
              <a:ext uri="{FF2B5EF4-FFF2-40B4-BE49-F238E27FC236}">
                <a16:creationId xmlns:a16="http://schemas.microsoft.com/office/drawing/2014/main" id="{9D2B7341-D089-4AD5-B796-1D0A4423046D}"/>
              </a:ext>
            </a:extLst>
          </p:cNvPr>
          <p:cNvCxnSpPr>
            <a:cxnSpLocks/>
          </p:cNvCxnSpPr>
          <p:nvPr/>
        </p:nvCxnSpPr>
        <p:spPr>
          <a:xfrm>
            <a:off x="565334" y="1938829"/>
            <a:ext cx="0" cy="2892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33AB70AA-87A8-423D-9B9D-CD9CB34DA7B8}"/>
              </a:ext>
            </a:extLst>
          </p:cNvPr>
          <p:cNvSpPr/>
          <p:nvPr/>
        </p:nvSpPr>
        <p:spPr>
          <a:xfrm>
            <a:off x="411669" y="1742080"/>
            <a:ext cx="3216606" cy="3114763"/>
          </a:xfrm>
          <a:prstGeom prst="rect">
            <a:avLst/>
          </a:prstGeom>
        </p:spPr>
        <p:txBody>
          <a:bodyPr wrap="square">
            <a:spAutoFit/>
          </a:bodyPr>
          <a:lstStyle/>
          <a:p>
            <a:pPr marL="285750" indent="-285750">
              <a:lnSpc>
                <a:spcPts val="3000"/>
              </a:lnSpc>
              <a:buFont typeface="Wingdings" panose="05000000000000000000" pitchFamily="2" charset="2"/>
              <a:buChar char="l"/>
            </a:pPr>
            <a:r>
              <a:rPr lang="en-US" altLang="zh-CN" sz="1400" dirty="0">
                <a:solidFill>
                  <a:schemeClr val="bg1">
                    <a:lumMod val="65000"/>
                  </a:schemeClr>
                </a:solidFill>
              </a:rPr>
              <a:t>ADD_DEFINITIONS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OPTION</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ADD_CUSTOM_TARGET</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ADD_DEPENDENCIES</a:t>
            </a:r>
          </a:p>
          <a:p>
            <a:pPr marL="285750" indent="-285750">
              <a:lnSpc>
                <a:spcPts val="3000"/>
              </a:lnSpc>
              <a:buFont typeface="Wingdings" panose="05000000000000000000" pitchFamily="2" charset="2"/>
              <a:buChar char="l"/>
            </a:pPr>
            <a:r>
              <a:rPr lang="en-US" altLang="zh-CN" sz="1400" b="1" dirty="0"/>
              <a:t>INSTALL</a:t>
            </a:r>
          </a:p>
          <a:p>
            <a:pPr marL="285750" lvl="0" indent="-285750">
              <a:lnSpc>
                <a:spcPts val="3000"/>
              </a:lnSpc>
              <a:buFont typeface="Wingdings" panose="05000000000000000000" pitchFamily="2" charset="2"/>
              <a:buChar char="l"/>
            </a:pPr>
            <a:r>
              <a:rPr lang="en-US" altLang="zh-CN" sz="1300" dirty="0">
                <a:solidFill>
                  <a:prstClr val="white">
                    <a:lumMod val="65000"/>
                  </a:prstClr>
                </a:solidFill>
              </a:rPr>
              <a:t>TARGET_INCLUDE_DIRECTORIES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SET_TARGET_PROPERTIES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ENABLE_TESTING/ADD_TEST</a:t>
            </a:r>
          </a:p>
        </p:txBody>
      </p:sp>
    </p:spTree>
    <p:extLst>
      <p:ext uri="{BB962C8B-B14F-4D97-AF65-F5344CB8AC3E}">
        <p14:creationId xmlns:p14="http://schemas.microsoft.com/office/powerpoint/2010/main" val="217974550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21"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22" name="CustomShape 3"/>
          <p:cNvSpPr/>
          <p:nvPr/>
        </p:nvSpPr>
        <p:spPr>
          <a:xfrm>
            <a:off x="342000" y="174240"/>
            <a:ext cx="8228520"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3600" b="1" strike="noStrike" spc="-1">
                <a:solidFill>
                  <a:srgbClr val="000000"/>
                </a:solidFill>
                <a:uFill>
                  <a:solidFill>
                    <a:srgbClr val="FFFFFF"/>
                  </a:solidFill>
                </a:uFill>
                <a:latin typeface="Arial"/>
                <a:ea typeface="DejaVu Sans"/>
              </a:rPr>
              <a:t>内容概要</a:t>
            </a:r>
            <a:endParaRPr lang="en-US" sz="1800" b="0" strike="noStrike" spc="-1">
              <a:solidFill>
                <a:srgbClr val="000000"/>
              </a:solidFill>
              <a:uFill>
                <a:solidFill>
                  <a:srgbClr val="FFFFFF"/>
                </a:solidFill>
              </a:uFill>
              <a:latin typeface="Arial"/>
            </a:endParaRPr>
          </a:p>
        </p:txBody>
      </p:sp>
      <p:sp>
        <p:nvSpPr>
          <p:cNvPr id="123" name="CustomShape 4"/>
          <p:cNvSpPr/>
          <p:nvPr/>
        </p:nvSpPr>
        <p:spPr>
          <a:xfrm>
            <a:off x="342000" y="1228680"/>
            <a:ext cx="8228520" cy="3784680"/>
          </a:xfrm>
          <a:prstGeom prst="rect">
            <a:avLst/>
          </a:prstGeom>
          <a:noFill/>
          <a:ln>
            <a:solidFill>
              <a:schemeClr val="accent1"/>
            </a:solidFill>
            <a:prstDash val="dash"/>
          </a:ln>
        </p:spPr>
        <p:style>
          <a:lnRef idx="0">
            <a:scrgbClr r="0" g="0" b="0"/>
          </a:lnRef>
          <a:fillRef idx="0">
            <a:scrgbClr r="0" g="0" b="0"/>
          </a:fillRef>
          <a:effectRef idx="0">
            <a:scrgbClr r="0" g="0" b="0"/>
          </a:effectRef>
          <a:fontRef idx="minor"/>
        </p:style>
        <p:txBody>
          <a:bodyPr lIns="90000" tIns="45000" rIns="90000" bIns="45000"/>
          <a:lstStyle/>
          <a:p>
            <a:pPr marL="514440" indent="-513360">
              <a:lnSpc>
                <a:spcPts val="3200"/>
              </a:lnSpc>
              <a:buClr>
                <a:srgbClr val="6F1B1B"/>
              </a:buClr>
              <a:buFont typeface="StarSymbol"/>
              <a:buAutoNum type="arabicPeriod"/>
            </a:pPr>
            <a:r>
              <a:rPr lang="en-US" sz="2000" b="1" strike="noStrike" spc="-1" dirty="0" err="1">
                <a:solidFill>
                  <a:srgbClr val="000000"/>
                </a:solidFill>
                <a:uFill>
                  <a:solidFill>
                    <a:srgbClr val="FFFFFF"/>
                  </a:solidFill>
                </a:uFill>
                <a:latin typeface="黑体"/>
                <a:ea typeface="黑体"/>
              </a:rPr>
              <a:t>认识CMake及应用</a:t>
            </a:r>
            <a:endParaRPr lang="en-US" sz="1800" b="0" strike="noStrike" spc="-1" dirty="0">
              <a:solidFill>
                <a:srgbClr val="000000"/>
              </a:solidFill>
              <a:uFill>
                <a:solidFill>
                  <a:srgbClr val="FFFFFF"/>
                </a:solidFill>
              </a:uFill>
              <a:latin typeface="Arial"/>
            </a:endParaRPr>
          </a:p>
          <a:p>
            <a:pPr>
              <a:lnSpc>
                <a:spcPts val="3200"/>
              </a:lnSpc>
            </a:pPr>
            <a:r>
              <a:rPr lang="en-US" sz="2000" b="1" strike="noStrike" spc="-1" dirty="0">
                <a:solidFill>
                  <a:srgbClr val="000000"/>
                </a:solidFill>
                <a:uFill>
                  <a:solidFill>
                    <a:srgbClr val="FFFFFF"/>
                  </a:solidFill>
                </a:uFill>
                <a:latin typeface="黑体"/>
                <a:ea typeface="黑体"/>
              </a:rPr>
              <a:t>    </a:t>
            </a:r>
            <a:r>
              <a:rPr lang="zh-CN" altLang="en-US" spc="-1" dirty="0">
                <a:solidFill>
                  <a:srgbClr val="000000"/>
                </a:solidFill>
                <a:uFill>
                  <a:solidFill>
                    <a:srgbClr val="FFFFFF"/>
                  </a:solidFill>
                </a:uFill>
                <a:latin typeface="Arial"/>
                <a:ea typeface="黑体"/>
              </a:rPr>
              <a:t>应用</a:t>
            </a:r>
            <a:r>
              <a:rPr lang="en-US" sz="1800" b="0" strike="noStrike" spc="-1" dirty="0">
                <a:solidFill>
                  <a:srgbClr val="000000"/>
                </a:solidFill>
                <a:uFill>
                  <a:solidFill>
                    <a:srgbClr val="FFFFFF"/>
                  </a:solidFill>
                </a:uFill>
                <a:latin typeface="Arial"/>
                <a:ea typeface="黑体"/>
              </a:rPr>
              <a:t>,</a:t>
            </a:r>
            <a:r>
              <a:rPr lang="en-US" sz="1800" b="0" strike="noStrike" spc="-1" dirty="0" err="1">
                <a:solidFill>
                  <a:srgbClr val="000000"/>
                </a:solidFill>
                <a:uFill>
                  <a:solidFill>
                    <a:srgbClr val="FFFFFF"/>
                  </a:solidFill>
                </a:uFill>
                <a:latin typeface="Arial"/>
                <a:ea typeface="黑体"/>
              </a:rPr>
              <a:t>与Gcc</a:t>
            </a:r>
            <a:r>
              <a:rPr lang="en-US" sz="1800" b="0" strike="noStrike" spc="-1" dirty="0">
                <a:solidFill>
                  <a:srgbClr val="000000"/>
                </a:solidFill>
                <a:uFill>
                  <a:solidFill>
                    <a:srgbClr val="FFFFFF"/>
                  </a:solidFill>
                </a:uFill>
                <a:latin typeface="Arial"/>
                <a:ea typeface="黑体"/>
              </a:rPr>
              <a:t>, </a:t>
            </a:r>
            <a:r>
              <a:rPr lang="en-US" sz="1800" b="0" strike="noStrike" spc="-1" dirty="0" err="1">
                <a:solidFill>
                  <a:srgbClr val="000000"/>
                </a:solidFill>
                <a:uFill>
                  <a:solidFill>
                    <a:srgbClr val="FFFFFF"/>
                  </a:solidFill>
                </a:uFill>
                <a:latin typeface="Arial"/>
                <a:ea typeface="黑体"/>
              </a:rPr>
              <a:t>Makefile</a:t>
            </a:r>
            <a:r>
              <a:rPr lang="en-US" sz="1800" b="0" strike="noStrike" spc="-1" dirty="0">
                <a:solidFill>
                  <a:srgbClr val="000000"/>
                </a:solidFill>
                <a:uFill>
                  <a:solidFill>
                    <a:srgbClr val="FFFFFF"/>
                  </a:solidFill>
                </a:uFill>
                <a:latin typeface="Arial"/>
                <a:ea typeface="黑体"/>
              </a:rPr>
              <a:t>, </a:t>
            </a:r>
            <a:r>
              <a:rPr lang="en-US" sz="1800" b="0" strike="noStrike" spc="-1" dirty="0" err="1">
                <a:solidFill>
                  <a:srgbClr val="000000"/>
                </a:solidFill>
                <a:uFill>
                  <a:solidFill>
                    <a:srgbClr val="FFFFFF"/>
                  </a:solidFill>
                </a:uFill>
                <a:latin typeface="Arial"/>
                <a:ea typeface="黑体"/>
              </a:rPr>
              <a:t>Autotools比较的优势</a:t>
            </a:r>
            <a:r>
              <a:rPr lang="en-US" sz="1800" b="0" strike="noStrike" spc="-1" dirty="0">
                <a:solidFill>
                  <a:srgbClr val="000000"/>
                </a:solidFill>
                <a:uFill>
                  <a:solidFill>
                    <a:srgbClr val="FFFFFF"/>
                  </a:solidFill>
                </a:uFill>
                <a:latin typeface="Arial"/>
                <a:ea typeface="黑体"/>
              </a:rPr>
              <a:t>?</a:t>
            </a:r>
            <a:endParaRPr lang="en-US" sz="1800" b="0" strike="noStrike" spc="-1" dirty="0">
              <a:solidFill>
                <a:srgbClr val="000000"/>
              </a:solidFill>
              <a:uFill>
                <a:solidFill>
                  <a:srgbClr val="FFFFFF"/>
                </a:solidFill>
              </a:uFill>
              <a:latin typeface="Arial"/>
            </a:endParaRPr>
          </a:p>
          <a:p>
            <a:pPr marL="720">
              <a:lnSpc>
                <a:spcPts val="3200"/>
              </a:lnSpc>
            </a:pPr>
            <a:r>
              <a:rPr lang="en-US" sz="2000" b="1" strike="noStrike" spc="-1" dirty="0">
                <a:solidFill>
                  <a:srgbClr val="6F1B1B"/>
                </a:solidFill>
                <a:uFill>
                  <a:solidFill>
                    <a:srgbClr val="FFFFFF"/>
                  </a:solidFill>
                </a:uFill>
                <a:latin typeface="黑体"/>
                <a:ea typeface="黑体"/>
              </a:rPr>
              <a:t>2.  </a:t>
            </a:r>
            <a:r>
              <a:rPr lang="en-US" sz="2000" b="1" strike="noStrike" spc="-1" dirty="0" err="1">
                <a:solidFill>
                  <a:srgbClr val="000000"/>
                </a:solidFill>
                <a:uFill>
                  <a:solidFill>
                    <a:srgbClr val="FFFFFF"/>
                  </a:solidFill>
                </a:uFill>
                <a:latin typeface="黑体"/>
                <a:ea typeface="黑体"/>
              </a:rPr>
              <a:t>CMake语句的主体框架</a:t>
            </a:r>
            <a:endParaRPr lang="en-US" sz="1800" b="0" strike="noStrike" spc="-1" dirty="0">
              <a:solidFill>
                <a:srgbClr val="000000"/>
              </a:solidFill>
              <a:uFill>
                <a:solidFill>
                  <a:srgbClr val="FFFFFF"/>
                </a:solidFill>
              </a:uFill>
              <a:latin typeface="Arial"/>
            </a:endParaRPr>
          </a:p>
          <a:p>
            <a:pPr marL="720">
              <a:lnSpc>
                <a:spcPts val="3200"/>
              </a:lnSpc>
            </a:pPr>
            <a:r>
              <a:rPr lang="en-US" sz="1800" b="0" i="1" strike="noStrike" spc="-1" dirty="0">
                <a:solidFill>
                  <a:srgbClr val="000000"/>
                </a:solidFill>
                <a:uFill>
                  <a:solidFill>
                    <a:srgbClr val="FFFFFF"/>
                  </a:solidFill>
                </a:uFill>
                <a:latin typeface="黑体"/>
                <a:ea typeface="黑体"/>
              </a:rPr>
              <a:t>     </a:t>
            </a:r>
            <a:r>
              <a:rPr lang="en-US" altLang="zh-CN" spc="-1" dirty="0" err="1">
                <a:solidFill>
                  <a:srgbClr val="000000"/>
                </a:solidFill>
                <a:uFill>
                  <a:solidFill>
                    <a:srgbClr val="FFFFFF"/>
                  </a:solidFill>
                </a:uFill>
                <a:latin typeface="Arial"/>
                <a:ea typeface="黑体"/>
              </a:rPr>
              <a:t>cmake</a:t>
            </a:r>
            <a:r>
              <a:rPr lang="zh-CN" altLang="en-US" spc="-1" dirty="0">
                <a:solidFill>
                  <a:srgbClr val="000000"/>
                </a:solidFill>
                <a:uFill>
                  <a:solidFill>
                    <a:srgbClr val="FFFFFF"/>
                  </a:solidFill>
                </a:uFill>
                <a:latin typeface="Arial"/>
                <a:ea typeface="黑体"/>
              </a:rPr>
              <a:t>问题分析思路</a:t>
            </a:r>
            <a:r>
              <a:rPr lang="en-US" altLang="zh-CN" spc="-1" dirty="0">
                <a:solidFill>
                  <a:srgbClr val="000000"/>
                </a:solidFill>
                <a:uFill>
                  <a:solidFill>
                    <a:srgbClr val="FFFFFF"/>
                  </a:solidFill>
                </a:uFill>
                <a:latin typeface="Arial"/>
                <a:ea typeface="黑体"/>
              </a:rPr>
              <a:t>,</a:t>
            </a:r>
            <a:r>
              <a:rPr lang="zh-CN" altLang="en-US" spc="-1" dirty="0">
                <a:solidFill>
                  <a:srgbClr val="000000"/>
                </a:solidFill>
                <a:uFill>
                  <a:solidFill>
                    <a:srgbClr val="FFFFFF"/>
                  </a:solidFill>
                </a:uFill>
                <a:latin typeface="Arial"/>
                <a:ea typeface="黑体"/>
              </a:rPr>
              <a:t>主体的结构</a:t>
            </a:r>
            <a:r>
              <a:rPr lang="en-US" altLang="zh-CN" spc="-1" dirty="0">
                <a:solidFill>
                  <a:srgbClr val="000000"/>
                </a:solidFill>
                <a:uFill>
                  <a:solidFill>
                    <a:srgbClr val="FFFFFF"/>
                  </a:solidFill>
                </a:uFill>
                <a:latin typeface="Arial"/>
                <a:ea typeface="黑体"/>
              </a:rPr>
              <a:t>,</a:t>
            </a:r>
            <a:r>
              <a:rPr lang="zh-CN" altLang="en-US" spc="-1" dirty="0">
                <a:solidFill>
                  <a:srgbClr val="000000"/>
                </a:solidFill>
                <a:uFill>
                  <a:solidFill>
                    <a:srgbClr val="FFFFFF"/>
                  </a:solidFill>
                </a:uFill>
                <a:latin typeface="Arial"/>
                <a:ea typeface="黑体"/>
              </a:rPr>
              <a:t>语法的构成</a:t>
            </a:r>
            <a:r>
              <a:rPr lang="en-US" altLang="zh-CN" spc="-1" dirty="0">
                <a:solidFill>
                  <a:srgbClr val="000000"/>
                </a:solidFill>
                <a:uFill>
                  <a:solidFill>
                    <a:srgbClr val="FFFFFF"/>
                  </a:solidFill>
                </a:uFill>
                <a:latin typeface="Arial"/>
                <a:ea typeface="黑体"/>
              </a:rPr>
              <a:t>,</a:t>
            </a:r>
            <a:r>
              <a:rPr lang="zh-CN" altLang="en-US" spc="-1" dirty="0">
                <a:solidFill>
                  <a:srgbClr val="000000"/>
                </a:solidFill>
                <a:uFill>
                  <a:solidFill>
                    <a:srgbClr val="FFFFFF"/>
                  </a:solidFill>
                </a:uFill>
                <a:latin typeface="Arial"/>
                <a:ea typeface="黑体"/>
              </a:rPr>
              <a:t>及基本模块功能</a:t>
            </a:r>
            <a:endParaRPr lang="en-US" sz="1800" b="0" strike="noStrike" spc="-1" dirty="0">
              <a:solidFill>
                <a:srgbClr val="000000"/>
              </a:solidFill>
              <a:uFill>
                <a:solidFill>
                  <a:srgbClr val="FFFFFF"/>
                </a:solidFill>
              </a:uFill>
              <a:latin typeface="Arial"/>
            </a:endParaRPr>
          </a:p>
          <a:p>
            <a:pPr>
              <a:lnSpc>
                <a:spcPts val="3200"/>
              </a:lnSpc>
            </a:pPr>
            <a:r>
              <a:rPr lang="en-US" sz="2000" b="1" strike="noStrike" spc="-1" dirty="0">
                <a:solidFill>
                  <a:srgbClr val="800000"/>
                </a:solidFill>
                <a:uFill>
                  <a:solidFill>
                    <a:srgbClr val="FFFFFF"/>
                  </a:solidFill>
                </a:uFill>
                <a:latin typeface="黑体"/>
                <a:ea typeface="黑体"/>
              </a:rPr>
              <a:t>3.  </a:t>
            </a:r>
            <a:r>
              <a:rPr lang="en-US" sz="2000" b="1" strike="noStrike" spc="-1" dirty="0" err="1">
                <a:solidFill>
                  <a:srgbClr val="000000"/>
                </a:solidFill>
                <a:uFill>
                  <a:solidFill>
                    <a:srgbClr val="FFFFFF"/>
                  </a:solidFill>
                </a:uFill>
                <a:latin typeface="黑体"/>
                <a:ea typeface="黑体"/>
              </a:rPr>
              <a:t>CMake的常用指令</a:t>
            </a:r>
            <a:r>
              <a:rPr lang="zh-CN" altLang="en-US" sz="2000" b="1" strike="noStrike" spc="-1" dirty="0">
                <a:solidFill>
                  <a:srgbClr val="000000"/>
                </a:solidFill>
                <a:uFill>
                  <a:solidFill>
                    <a:srgbClr val="FFFFFF"/>
                  </a:solidFill>
                </a:uFill>
                <a:latin typeface="黑体"/>
                <a:ea typeface="黑体"/>
              </a:rPr>
              <a:t>及变量</a:t>
            </a:r>
            <a:endParaRPr lang="en-US" sz="1800" b="0" strike="noStrike" spc="-1" dirty="0">
              <a:solidFill>
                <a:srgbClr val="000000"/>
              </a:solidFill>
              <a:uFill>
                <a:solidFill>
                  <a:srgbClr val="FFFFFF"/>
                </a:solidFill>
              </a:uFill>
              <a:latin typeface="Arial"/>
            </a:endParaRPr>
          </a:p>
          <a:p>
            <a:pPr>
              <a:lnSpc>
                <a:spcPts val="3200"/>
              </a:lnSpc>
            </a:pPr>
            <a:r>
              <a:rPr lang="en-US" sz="2000" b="1" strike="noStrike" spc="-1" dirty="0">
                <a:solidFill>
                  <a:srgbClr val="000000"/>
                </a:solidFill>
                <a:uFill>
                  <a:solidFill>
                    <a:srgbClr val="FFFFFF"/>
                  </a:solidFill>
                </a:uFill>
                <a:latin typeface="黑体"/>
                <a:ea typeface="黑体"/>
              </a:rPr>
              <a:t>    </a:t>
            </a:r>
            <a:r>
              <a:rPr lang="en-US" sz="1800" b="0" strike="noStrike" spc="-1" dirty="0" err="1">
                <a:solidFill>
                  <a:srgbClr val="000000"/>
                </a:solidFill>
                <a:uFill>
                  <a:solidFill>
                    <a:srgbClr val="FFFFFF"/>
                  </a:solidFill>
                </a:uFill>
                <a:latin typeface="Arial"/>
                <a:ea typeface="黑体"/>
              </a:rPr>
              <a:t>基本常用指令</a:t>
            </a:r>
            <a:r>
              <a:rPr lang="en-US" sz="1800" b="0" strike="noStrike" spc="-1" dirty="0">
                <a:solidFill>
                  <a:srgbClr val="000000"/>
                </a:solidFill>
                <a:uFill>
                  <a:solidFill>
                    <a:srgbClr val="FFFFFF"/>
                  </a:solidFill>
                </a:uFill>
                <a:latin typeface="Arial"/>
                <a:ea typeface="黑体"/>
              </a:rPr>
              <a:t> (</a:t>
            </a:r>
            <a:r>
              <a:rPr lang="en-US" sz="1800" b="0" strike="noStrike" spc="-1" dirty="0" err="1">
                <a:solidFill>
                  <a:srgbClr val="000000"/>
                </a:solidFill>
                <a:uFill>
                  <a:solidFill>
                    <a:srgbClr val="FFFFFF"/>
                  </a:solidFill>
                </a:uFill>
                <a:latin typeface="Arial"/>
                <a:ea typeface="黑体"/>
              </a:rPr>
              <a:t>安装,测试,调试等</a:t>
            </a:r>
            <a:r>
              <a:rPr lang="en-US" sz="1800" b="0" strike="noStrike" spc="-1" dirty="0">
                <a:solidFill>
                  <a:srgbClr val="000000"/>
                </a:solidFill>
                <a:uFill>
                  <a:solidFill>
                    <a:srgbClr val="FFFFFF"/>
                  </a:solidFill>
                </a:uFill>
                <a:latin typeface="Arial"/>
                <a:ea typeface="黑体"/>
              </a:rPr>
              <a:t>)</a:t>
            </a:r>
            <a:r>
              <a:rPr lang="en-US" spc="-1" dirty="0">
                <a:solidFill>
                  <a:srgbClr val="000000"/>
                </a:solidFill>
                <a:uFill>
                  <a:solidFill>
                    <a:srgbClr val="FFFFFF"/>
                  </a:solidFill>
                </a:uFill>
                <a:latin typeface="Arial"/>
                <a:ea typeface="黑体"/>
              </a:rPr>
              <a:t>,</a:t>
            </a:r>
            <a:r>
              <a:rPr lang="zh-CN" altLang="en-US" spc="-1" dirty="0">
                <a:solidFill>
                  <a:srgbClr val="000000"/>
                </a:solidFill>
                <a:uFill>
                  <a:solidFill>
                    <a:srgbClr val="FFFFFF"/>
                  </a:solidFill>
                </a:uFill>
                <a:latin typeface="Arial"/>
                <a:ea typeface="黑体"/>
              </a:rPr>
              <a:t>常用的</a:t>
            </a:r>
            <a:r>
              <a:rPr lang="en-US" altLang="zh-CN" spc="-1" dirty="0" err="1">
                <a:solidFill>
                  <a:srgbClr val="000000"/>
                </a:solidFill>
                <a:uFill>
                  <a:solidFill>
                    <a:srgbClr val="FFFFFF"/>
                  </a:solidFill>
                </a:uFill>
                <a:latin typeface="Arial"/>
                <a:ea typeface="黑体"/>
              </a:rPr>
              <a:t>Cmake</a:t>
            </a:r>
            <a:r>
              <a:rPr lang="zh-CN" altLang="en-US" spc="-1" dirty="0">
                <a:solidFill>
                  <a:srgbClr val="000000"/>
                </a:solidFill>
                <a:uFill>
                  <a:solidFill>
                    <a:srgbClr val="FFFFFF"/>
                  </a:solidFill>
                </a:uFill>
                <a:latin typeface="Arial"/>
                <a:ea typeface="黑体"/>
              </a:rPr>
              <a:t>语法变量含义</a:t>
            </a:r>
            <a:endParaRPr lang="en-US" sz="1800" b="0" strike="noStrike" spc="-1" dirty="0">
              <a:solidFill>
                <a:srgbClr val="000000"/>
              </a:solidFill>
              <a:uFill>
                <a:solidFill>
                  <a:srgbClr val="FFFFFF"/>
                </a:solidFill>
              </a:uFill>
              <a:latin typeface="Arial"/>
            </a:endParaRPr>
          </a:p>
          <a:p>
            <a:pPr>
              <a:lnSpc>
                <a:spcPts val="3200"/>
              </a:lnSpc>
            </a:pPr>
            <a:r>
              <a:rPr lang="en-US" sz="2000" b="1" strike="noStrike" spc="-1" dirty="0">
                <a:solidFill>
                  <a:srgbClr val="800000"/>
                </a:solidFill>
                <a:uFill>
                  <a:solidFill>
                    <a:srgbClr val="FFFFFF"/>
                  </a:solidFill>
                </a:uFill>
                <a:latin typeface="黑体"/>
                <a:ea typeface="黑体"/>
              </a:rPr>
              <a:t>4.</a:t>
            </a:r>
            <a:r>
              <a:rPr lang="en-US" sz="1800" b="0" strike="noStrike" spc="-1" dirty="0">
                <a:solidFill>
                  <a:srgbClr val="000000"/>
                </a:solidFill>
                <a:uFill>
                  <a:solidFill>
                    <a:srgbClr val="FFFFFF"/>
                  </a:solidFill>
                </a:uFill>
                <a:latin typeface="黑体"/>
                <a:ea typeface="黑体"/>
              </a:rPr>
              <a:t>  </a:t>
            </a:r>
            <a:r>
              <a:rPr lang="en-US" sz="2000" b="1" strike="noStrike" spc="-1" dirty="0" err="1">
                <a:solidFill>
                  <a:srgbClr val="000000"/>
                </a:solidFill>
                <a:uFill>
                  <a:solidFill>
                    <a:srgbClr val="FFFFFF"/>
                  </a:solidFill>
                </a:uFill>
                <a:latin typeface="黑体"/>
                <a:ea typeface="黑体"/>
              </a:rPr>
              <a:t>CMake的实践应用</a:t>
            </a:r>
            <a:endParaRPr lang="en-US" sz="1800" b="0" strike="noStrike" spc="-1" dirty="0">
              <a:solidFill>
                <a:srgbClr val="000000"/>
              </a:solidFill>
              <a:uFill>
                <a:solidFill>
                  <a:srgbClr val="FFFFFF"/>
                </a:solidFill>
              </a:uFill>
              <a:latin typeface="Arial"/>
            </a:endParaRPr>
          </a:p>
          <a:p>
            <a:pPr marL="720">
              <a:lnSpc>
                <a:spcPts val="3200"/>
              </a:lnSpc>
            </a:pPr>
            <a:r>
              <a:rPr lang="en-US" sz="1800" b="0" i="1" strike="noStrike" spc="-1" dirty="0">
                <a:solidFill>
                  <a:srgbClr val="000000"/>
                </a:solidFill>
                <a:uFill>
                  <a:solidFill>
                    <a:srgbClr val="FFFFFF"/>
                  </a:solidFill>
                </a:uFill>
                <a:latin typeface="黑体"/>
                <a:ea typeface="黑体"/>
              </a:rPr>
              <a:t>    </a:t>
            </a:r>
            <a:r>
              <a:rPr lang="en-US" sz="1800" b="0" strike="noStrike" spc="-1" dirty="0" err="1">
                <a:solidFill>
                  <a:srgbClr val="000000"/>
                </a:solidFill>
                <a:uFill>
                  <a:solidFill>
                    <a:srgbClr val="FFFFFF"/>
                  </a:solidFill>
                </a:uFill>
                <a:latin typeface="Arial"/>
                <a:ea typeface="黑体"/>
              </a:rPr>
              <a:t>从简单的CMake文件说起</a:t>
            </a:r>
            <a:r>
              <a:rPr lang="en-US" sz="1800" b="0" strike="noStrike" spc="-1" dirty="0">
                <a:solidFill>
                  <a:srgbClr val="000000"/>
                </a:solidFill>
                <a:uFill>
                  <a:solidFill>
                    <a:srgbClr val="FFFFFF"/>
                  </a:solidFill>
                </a:uFill>
                <a:latin typeface="Arial"/>
                <a:ea typeface="黑体"/>
              </a:rPr>
              <a:t>----&gt;</a:t>
            </a:r>
            <a:r>
              <a:rPr lang="en-US" sz="1800" b="0" strike="noStrike" spc="-1" dirty="0" err="1">
                <a:solidFill>
                  <a:srgbClr val="000000"/>
                </a:solidFill>
                <a:uFill>
                  <a:solidFill>
                    <a:srgbClr val="FFFFFF"/>
                  </a:solidFill>
                </a:uFill>
                <a:latin typeface="Arial"/>
                <a:ea typeface="黑体"/>
              </a:rPr>
              <a:t>生成链接库</a:t>
            </a:r>
            <a:r>
              <a:rPr lang="en-US" sz="1800" b="0" strike="noStrike" spc="-1" dirty="0">
                <a:solidFill>
                  <a:srgbClr val="000000"/>
                </a:solidFill>
                <a:uFill>
                  <a:solidFill>
                    <a:srgbClr val="FFFFFF"/>
                  </a:solidFill>
                </a:uFill>
                <a:latin typeface="Arial"/>
                <a:ea typeface="黑体"/>
              </a:rPr>
              <a:t>(</a:t>
            </a:r>
            <a:r>
              <a:rPr lang="en-US" sz="1800" b="0" strike="noStrike" spc="-1" dirty="0" err="1">
                <a:solidFill>
                  <a:srgbClr val="000000"/>
                </a:solidFill>
                <a:uFill>
                  <a:solidFill>
                    <a:srgbClr val="FFFFFF"/>
                  </a:solidFill>
                </a:uFill>
                <a:latin typeface="Arial"/>
                <a:ea typeface="黑体"/>
              </a:rPr>
              <a:t>静态&amp;动态</a:t>
            </a:r>
            <a:r>
              <a:rPr lang="en-US" sz="1800" b="0" strike="noStrike" spc="-1" dirty="0">
                <a:solidFill>
                  <a:srgbClr val="000000"/>
                </a:solidFill>
                <a:uFill>
                  <a:solidFill>
                    <a:srgbClr val="FFFFFF"/>
                  </a:solidFill>
                </a:uFill>
                <a:latin typeface="Arial"/>
                <a:ea typeface="黑体"/>
              </a:rPr>
              <a:t>)----&gt;</a:t>
            </a:r>
          </a:p>
          <a:p>
            <a:pPr marL="720">
              <a:lnSpc>
                <a:spcPts val="3200"/>
              </a:lnSpc>
            </a:pPr>
            <a:r>
              <a:rPr lang="en-US" spc="-1" dirty="0">
                <a:solidFill>
                  <a:srgbClr val="000000"/>
                </a:solidFill>
                <a:uFill>
                  <a:solidFill>
                    <a:srgbClr val="FFFFFF"/>
                  </a:solidFill>
                </a:uFill>
                <a:latin typeface="Arial"/>
                <a:ea typeface="黑体"/>
              </a:rPr>
              <a:t>       </a:t>
            </a:r>
            <a:r>
              <a:rPr lang="en-US" sz="1800" b="0" strike="noStrike" spc="-1" dirty="0" err="1">
                <a:solidFill>
                  <a:srgbClr val="000000"/>
                </a:solidFill>
                <a:uFill>
                  <a:solidFill>
                    <a:srgbClr val="FFFFFF"/>
                  </a:solidFill>
                </a:uFill>
                <a:latin typeface="Arial"/>
                <a:ea typeface="黑体"/>
              </a:rPr>
              <a:t>如何引用链接库</a:t>
            </a:r>
            <a:r>
              <a:rPr lang="en-US" sz="1800" b="0" strike="noStrike" spc="-1" dirty="0">
                <a:solidFill>
                  <a:srgbClr val="000000"/>
                </a:solidFill>
                <a:uFill>
                  <a:solidFill>
                    <a:srgbClr val="FFFFFF"/>
                  </a:solidFill>
                </a:uFill>
                <a:latin typeface="Arial"/>
                <a:ea typeface="黑体"/>
              </a:rPr>
              <a:t>(</a:t>
            </a:r>
            <a:r>
              <a:rPr lang="en-US" sz="1800" b="0" strike="noStrike" spc="-1" dirty="0" err="1">
                <a:solidFill>
                  <a:srgbClr val="000000"/>
                </a:solidFill>
                <a:uFill>
                  <a:solidFill>
                    <a:srgbClr val="FFFFFF"/>
                  </a:solidFill>
                </a:uFill>
                <a:latin typeface="Arial"/>
                <a:ea typeface="黑体"/>
              </a:rPr>
              <a:t>内部&amp;引用</a:t>
            </a:r>
            <a:r>
              <a:rPr lang="en-US" sz="1800" b="0" strike="noStrike" spc="-1" dirty="0">
                <a:solidFill>
                  <a:srgbClr val="000000"/>
                </a:solidFill>
                <a:uFill>
                  <a:solidFill>
                    <a:srgbClr val="FFFFFF"/>
                  </a:solidFill>
                </a:uFill>
                <a:latin typeface="Arial"/>
                <a:ea typeface="黑体"/>
              </a:rPr>
              <a:t>)----&gt;</a:t>
            </a:r>
            <a:r>
              <a:rPr lang="zh-CN" altLang="en-US" sz="1800" b="0" strike="noStrike" spc="-1" dirty="0">
                <a:solidFill>
                  <a:srgbClr val="000000"/>
                </a:solidFill>
                <a:uFill>
                  <a:solidFill>
                    <a:srgbClr val="FFFFFF"/>
                  </a:solidFill>
                </a:uFill>
                <a:latin typeface="Arial"/>
                <a:ea typeface="黑体"/>
              </a:rPr>
              <a:t>更简单的组织</a:t>
            </a:r>
            <a:r>
              <a:rPr lang="en-US" altLang="zh-CN" sz="1800" b="0" strike="noStrike" spc="-1" dirty="0" err="1">
                <a:solidFill>
                  <a:srgbClr val="000000"/>
                </a:solidFill>
                <a:uFill>
                  <a:solidFill>
                    <a:srgbClr val="FFFFFF"/>
                  </a:solidFill>
                </a:uFill>
                <a:latin typeface="Arial"/>
                <a:ea typeface="黑体"/>
              </a:rPr>
              <a:t>Cmake</a:t>
            </a:r>
            <a:r>
              <a:rPr lang="zh-CN" altLang="en-US" sz="1800" b="0" strike="noStrike" spc="-1" dirty="0">
                <a:solidFill>
                  <a:srgbClr val="000000"/>
                </a:solidFill>
                <a:uFill>
                  <a:solidFill>
                    <a:srgbClr val="FFFFFF"/>
                  </a:solidFill>
                </a:uFill>
                <a:latin typeface="Arial"/>
                <a:ea typeface="黑体"/>
              </a:rPr>
              <a:t>的编译方式</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6F25A537-CEAB-483A-A429-A07EC1248D29}"/>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7AFC0A8C-542E-4A51-93B0-847008739B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025FA3B9-16E0-4DA4-9C10-3E4417AE89D2}"/>
              </a:ext>
            </a:extLst>
          </p:cNvPr>
          <p:cNvCxnSpPr>
            <a:cxnSpLocks/>
          </p:cNvCxnSpPr>
          <p:nvPr/>
        </p:nvCxnSpPr>
        <p:spPr>
          <a:xfrm>
            <a:off x="565334" y="1938829"/>
            <a:ext cx="0" cy="2892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1"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62"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63" name="CustomShape 3"/>
          <p:cNvSpPr/>
          <p:nvPr/>
        </p:nvSpPr>
        <p:spPr>
          <a:xfrm>
            <a:off x="342000" y="174240"/>
            <a:ext cx="8228520"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b="0" strike="noStrike" spc="-1" dirty="0">
                <a:solidFill>
                  <a:srgbClr val="000000"/>
                </a:solidFill>
                <a:uFill>
                  <a:solidFill>
                    <a:srgbClr val="FFFFFF"/>
                  </a:solidFill>
                </a:uFill>
                <a:latin typeface="Arial"/>
                <a:ea typeface="DejaVu Sans"/>
              </a:rPr>
              <a:t>3. </a:t>
            </a:r>
            <a:r>
              <a:rPr lang="en-US" sz="2800" b="0" strike="noStrike" spc="-1" dirty="0" err="1">
                <a:solidFill>
                  <a:srgbClr val="000000"/>
                </a:solidFill>
                <a:uFill>
                  <a:solidFill>
                    <a:srgbClr val="FFFFFF"/>
                  </a:solidFill>
                </a:uFill>
                <a:latin typeface="Arial"/>
                <a:ea typeface="DejaVu Sans"/>
              </a:rPr>
              <a:t>CMake的常用指令</a:t>
            </a:r>
            <a:r>
              <a:rPr lang="zh-CN" altLang="en-US" sz="2800" b="0" strike="noStrike" spc="-1" dirty="0">
                <a:solidFill>
                  <a:srgbClr val="000000"/>
                </a:solidFill>
                <a:uFill>
                  <a:solidFill>
                    <a:srgbClr val="FFFFFF"/>
                  </a:solidFill>
                </a:uFill>
                <a:latin typeface="Arial"/>
                <a:ea typeface="DejaVu Sans"/>
              </a:rPr>
              <a:t>及变量</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50727C2B-D0D4-4FC6-B7CA-B26FB5FD9901}"/>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511F60CF-CC11-4430-8E53-18659596C6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9" name="CustomShape 4">
            <a:extLst>
              <a:ext uri="{FF2B5EF4-FFF2-40B4-BE49-F238E27FC236}">
                <a16:creationId xmlns:a16="http://schemas.microsoft.com/office/drawing/2014/main" id="{6EA53A27-3A8E-49D7-A29D-2367395DC28D}"/>
              </a:ext>
            </a:extLst>
          </p:cNvPr>
          <p:cNvSpPr/>
          <p:nvPr/>
        </p:nvSpPr>
        <p:spPr>
          <a:xfrm>
            <a:off x="342000" y="1218780"/>
            <a:ext cx="3467368" cy="53417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720">
              <a:lnSpc>
                <a:spcPct val="125000"/>
              </a:lnSpc>
              <a:buClr>
                <a:srgbClr val="000000"/>
              </a:buClr>
              <a:buFont typeface="Wingdings" charset="2"/>
              <a:buChar char=""/>
            </a:pPr>
            <a:r>
              <a:rPr lang="en-US" sz="1800" b="1" strike="noStrike" spc="-1" dirty="0" err="1">
                <a:solidFill>
                  <a:srgbClr val="000000"/>
                </a:solidFill>
                <a:uFill>
                  <a:solidFill>
                    <a:srgbClr val="FFFFFF"/>
                  </a:solidFill>
                </a:uFill>
                <a:latin typeface="Arial"/>
                <a:ea typeface="DejaVu Sans"/>
              </a:rPr>
              <a:t>CMake</a:t>
            </a:r>
            <a:r>
              <a:rPr lang="zh-CN" altLang="en-US" sz="1800" b="1" strike="noStrike" spc="-1" dirty="0">
                <a:solidFill>
                  <a:srgbClr val="000000"/>
                </a:solidFill>
                <a:uFill>
                  <a:solidFill>
                    <a:srgbClr val="FFFFFF"/>
                  </a:solidFill>
                </a:uFill>
                <a:latin typeface="Arial"/>
                <a:ea typeface="DejaVu Sans"/>
              </a:rPr>
              <a:t>基本常用指令</a:t>
            </a:r>
            <a:endParaRPr lang="en-US" sz="1800" b="0" strike="noStrike" spc="-1" dirty="0">
              <a:solidFill>
                <a:srgbClr val="000000"/>
              </a:solidFill>
              <a:uFill>
                <a:solidFill>
                  <a:srgbClr val="FFFFFF"/>
                </a:solidFill>
              </a:uFill>
              <a:latin typeface="Arial"/>
            </a:endParaRPr>
          </a:p>
        </p:txBody>
      </p:sp>
      <p:cxnSp>
        <p:nvCxnSpPr>
          <p:cNvPr id="19" name="直接连接符 18">
            <a:extLst>
              <a:ext uri="{FF2B5EF4-FFF2-40B4-BE49-F238E27FC236}">
                <a16:creationId xmlns:a16="http://schemas.microsoft.com/office/drawing/2014/main" id="{49850F6A-1C63-4B1A-93FF-B1F96AB00D6E}"/>
              </a:ext>
            </a:extLst>
          </p:cNvPr>
          <p:cNvCxnSpPr>
            <a:cxnSpLocks/>
          </p:cNvCxnSpPr>
          <p:nvPr/>
        </p:nvCxnSpPr>
        <p:spPr>
          <a:xfrm>
            <a:off x="3628276" y="1742080"/>
            <a:ext cx="0" cy="3170025"/>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CB29F77B-5562-47D3-8271-1C796C6C55EC}"/>
              </a:ext>
            </a:extLst>
          </p:cNvPr>
          <p:cNvSpPr/>
          <p:nvPr/>
        </p:nvSpPr>
        <p:spPr>
          <a:xfrm>
            <a:off x="411668" y="1742080"/>
            <a:ext cx="3216607" cy="3114763"/>
          </a:xfrm>
          <a:prstGeom prst="rect">
            <a:avLst/>
          </a:prstGeom>
        </p:spPr>
        <p:txBody>
          <a:bodyPr wrap="square">
            <a:spAutoFit/>
          </a:bodyPr>
          <a:lstStyle/>
          <a:p>
            <a:pPr marL="285750" indent="-285750">
              <a:lnSpc>
                <a:spcPts val="3000"/>
              </a:lnSpc>
              <a:buFont typeface="Wingdings" panose="05000000000000000000" pitchFamily="2" charset="2"/>
              <a:buChar char="l"/>
            </a:pPr>
            <a:r>
              <a:rPr lang="en-US" altLang="zh-CN" sz="1400" dirty="0">
                <a:solidFill>
                  <a:schemeClr val="bg1">
                    <a:lumMod val="65000"/>
                  </a:schemeClr>
                </a:solidFill>
              </a:rPr>
              <a:t>ADD_DEFINITIONS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OPTION</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ADD_CUSTOM_TARGET</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ADD_DEPENDENCIES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INSTALL</a:t>
            </a:r>
          </a:p>
          <a:p>
            <a:pPr marL="285750" indent="-285750">
              <a:lnSpc>
                <a:spcPts val="3000"/>
              </a:lnSpc>
              <a:buFont typeface="Wingdings" panose="05000000000000000000" pitchFamily="2" charset="2"/>
              <a:buChar char="l"/>
            </a:pPr>
            <a:r>
              <a:rPr lang="en-US" altLang="zh-CN" sz="1300" b="1" dirty="0"/>
              <a:t>TARGET_INCLUDE_DIRECTORIES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SET_TARGET_PROPERTIES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ENABLE_TESTING/ADD_TEST</a:t>
            </a:r>
          </a:p>
        </p:txBody>
      </p:sp>
      <p:sp>
        <p:nvSpPr>
          <p:cNvPr id="15" name="矩形 14">
            <a:extLst>
              <a:ext uri="{FF2B5EF4-FFF2-40B4-BE49-F238E27FC236}">
                <a16:creationId xmlns:a16="http://schemas.microsoft.com/office/drawing/2014/main" id="{21A042C5-C6CC-4B94-BF18-F850B528AF76}"/>
              </a:ext>
            </a:extLst>
          </p:cNvPr>
          <p:cNvSpPr/>
          <p:nvPr/>
        </p:nvSpPr>
        <p:spPr>
          <a:xfrm>
            <a:off x="3963033" y="1752958"/>
            <a:ext cx="4683086" cy="2412199"/>
          </a:xfrm>
          <a:prstGeom prst="rect">
            <a:avLst/>
          </a:prstGeom>
          <a:ln>
            <a:solidFill>
              <a:schemeClr val="accent1"/>
            </a:solidFill>
            <a:prstDash val="dash"/>
          </a:ln>
        </p:spPr>
        <p:txBody>
          <a:bodyPr wrap="square">
            <a:spAutoFit/>
          </a:bodyPr>
          <a:lstStyle/>
          <a:p>
            <a:pPr marL="285750" indent="-285750">
              <a:lnSpc>
                <a:spcPct val="200000"/>
              </a:lnSpc>
              <a:buFont typeface="Wingdings" panose="05000000000000000000" pitchFamily="2" charset="2"/>
              <a:buChar char="Ø"/>
            </a:pPr>
            <a:r>
              <a:rPr lang="en-US" altLang="zh-CN" sz="1600" b="1" dirty="0"/>
              <a:t>TARGET_INCLUDE_DIRECTORIES</a:t>
            </a:r>
          </a:p>
          <a:p>
            <a:pPr marL="285750" indent="-285750">
              <a:lnSpc>
                <a:spcPct val="150000"/>
              </a:lnSpc>
              <a:buFont typeface="Wingdings" panose="05000000000000000000" pitchFamily="2" charset="2"/>
              <a:buChar char="p"/>
            </a:pPr>
            <a:r>
              <a:rPr lang="zh-CN" altLang="en-US" sz="1400" dirty="0"/>
              <a:t>设置</a:t>
            </a:r>
            <a:r>
              <a:rPr lang="en-US" altLang="zh-CN" sz="1400" dirty="0"/>
              <a:t>include</a:t>
            </a:r>
            <a:r>
              <a:rPr lang="zh-CN" altLang="en-US" sz="1400" dirty="0"/>
              <a:t>文件查找的目录，具体包含头文件应用形式，安装位置等。</a:t>
            </a:r>
            <a:endParaRPr lang="en-US" altLang="zh-CN" sz="1400" dirty="0"/>
          </a:p>
          <a:p>
            <a:pPr marL="285750" indent="-285750">
              <a:lnSpc>
                <a:spcPct val="150000"/>
              </a:lnSpc>
              <a:buFont typeface="Wingdings" panose="05000000000000000000" pitchFamily="2" charset="2"/>
              <a:buChar char="p"/>
            </a:pPr>
            <a:r>
              <a:rPr lang="zh-CN" altLang="en-US" sz="1400" dirty="0"/>
              <a:t>命令格式为：</a:t>
            </a:r>
            <a:endParaRPr lang="en-US" altLang="zh-CN" sz="1400" dirty="0"/>
          </a:p>
          <a:p>
            <a:pPr>
              <a:lnSpc>
                <a:spcPct val="150000"/>
              </a:lnSpc>
            </a:pPr>
            <a:r>
              <a:rPr lang="en-US" altLang="zh-CN" sz="1400" dirty="0"/>
              <a:t>      </a:t>
            </a:r>
            <a:r>
              <a:rPr lang="en-US" altLang="zh-CN" sz="1050" dirty="0"/>
              <a:t>target_include_directories(&lt;target&gt;[SYSTEM][BEFORE]</a:t>
            </a:r>
          </a:p>
          <a:p>
            <a:pPr>
              <a:lnSpc>
                <a:spcPct val="150000"/>
              </a:lnSpc>
              <a:spcAft>
                <a:spcPts val="600"/>
              </a:spcAft>
            </a:pPr>
            <a:r>
              <a:rPr lang="en-US" altLang="zh-CN" sz="1050" dirty="0"/>
              <a:t>                                                    &lt;INTERFACE|PUBLIC|PRIVATE&gt; [items])</a:t>
            </a:r>
          </a:p>
          <a:p>
            <a:pPr marL="285750" lvl="0" indent="-285750">
              <a:buFont typeface="Wingdings" panose="05000000000000000000" pitchFamily="2" charset="2"/>
              <a:buChar char="p"/>
            </a:pPr>
            <a:r>
              <a:rPr lang="en-US" altLang="zh-CN" sz="1400" dirty="0" err="1">
                <a:solidFill>
                  <a:prstClr val="black"/>
                </a:solidFill>
              </a:rPr>
              <a:t>interface|public|private</a:t>
            </a:r>
            <a:r>
              <a:rPr lang="en-US" altLang="zh-CN" sz="1400" dirty="0">
                <a:solidFill>
                  <a:prstClr val="black"/>
                </a:solidFill>
              </a:rPr>
              <a:t> </a:t>
            </a:r>
            <a:r>
              <a:rPr lang="zh-CN" altLang="en-US" sz="1400" dirty="0">
                <a:solidFill>
                  <a:prstClr val="black"/>
                </a:solidFill>
              </a:rPr>
              <a:t>的作用范围 ？？？</a:t>
            </a:r>
            <a:endParaRPr lang="en-US" altLang="zh-CN" sz="1050" dirty="0"/>
          </a:p>
        </p:txBody>
      </p:sp>
      <p:pic>
        <p:nvPicPr>
          <p:cNvPr id="10" name="图片 9">
            <a:extLst>
              <a:ext uri="{FF2B5EF4-FFF2-40B4-BE49-F238E27FC236}">
                <a16:creationId xmlns:a16="http://schemas.microsoft.com/office/drawing/2014/main" id="{59E48744-ECEC-4AEC-9D14-11B8BC86195B}"/>
              </a:ext>
            </a:extLst>
          </p:cNvPr>
          <p:cNvPicPr>
            <a:picLocks noChangeAspect="1"/>
          </p:cNvPicPr>
          <p:nvPr/>
        </p:nvPicPr>
        <p:blipFill>
          <a:blip r:embed="rId4"/>
          <a:stretch>
            <a:fillRect/>
          </a:stretch>
        </p:blipFill>
        <p:spPr>
          <a:xfrm>
            <a:off x="3954395" y="4383079"/>
            <a:ext cx="4691724" cy="542674"/>
          </a:xfrm>
          <a:prstGeom prst="rect">
            <a:avLst/>
          </a:prstGeom>
        </p:spPr>
      </p:pic>
    </p:spTree>
    <p:extLst>
      <p:ext uri="{BB962C8B-B14F-4D97-AF65-F5344CB8AC3E}">
        <p14:creationId xmlns:p14="http://schemas.microsoft.com/office/powerpoint/2010/main" val="350436067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025FA3B9-16E0-4DA4-9C10-3E4417AE89D2}"/>
              </a:ext>
            </a:extLst>
          </p:cNvPr>
          <p:cNvCxnSpPr>
            <a:cxnSpLocks/>
          </p:cNvCxnSpPr>
          <p:nvPr/>
        </p:nvCxnSpPr>
        <p:spPr>
          <a:xfrm>
            <a:off x="565334" y="1938829"/>
            <a:ext cx="0" cy="2892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1"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62"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63" name="CustomShape 3"/>
          <p:cNvSpPr/>
          <p:nvPr/>
        </p:nvSpPr>
        <p:spPr>
          <a:xfrm>
            <a:off x="342000" y="174240"/>
            <a:ext cx="8228520"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b="0" strike="noStrike" spc="-1" dirty="0">
                <a:solidFill>
                  <a:srgbClr val="000000"/>
                </a:solidFill>
                <a:uFill>
                  <a:solidFill>
                    <a:srgbClr val="FFFFFF"/>
                  </a:solidFill>
                </a:uFill>
                <a:latin typeface="Arial"/>
                <a:ea typeface="DejaVu Sans"/>
              </a:rPr>
              <a:t>3. </a:t>
            </a:r>
            <a:r>
              <a:rPr lang="en-US" sz="2800" b="0" strike="noStrike" spc="-1" dirty="0" err="1">
                <a:solidFill>
                  <a:srgbClr val="000000"/>
                </a:solidFill>
                <a:uFill>
                  <a:solidFill>
                    <a:srgbClr val="FFFFFF"/>
                  </a:solidFill>
                </a:uFill>
                <a:latin typeface="Arial"/>
                <a:ea typeface="DejaVu Sans"/>
              </a:rPr>
              <a:t>CMake的常用指令</a:t>
            </a:r>
            <a:r>
              <a:rPr lang="zh-CN" altLang="en-US" sz="2800" b="0" strike="noStrike" spc="-1" dirty="0">
                <a:solidFill>
                  <a:srgbClr val="000000"/>
                </a:solidFill>
                <a:uFill>
                  <a:solidFill>
                    <a:srgbClr val="FFFFFF"/>
                  </a:solidFill>
                </a:uFill>
                <a:latin typeface="Arial"/>
                <a:ea typeface="DejaVu Sans"/>
              </a:rPr>
              <a:t>及变量</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50727C2B-D0D4-4FC6-B7CA-B26FB5FD9901}"/>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511F60CF-CC11-4430-8E53-18659596C6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9" name="CustomShape 4">
            <a:extLst>
              <a:ext uri="{FF2B5EF4-FFF2-40B4-BE49-F238E27FC236}">
                <a16:creationId xmlns:a16="http://schemas.microsoft.com/office/drawing/2014/main" id="{6EA53A27-3A8E-49D7-A29D-2367395DC28D}"/>
              </a:ext>
            </a:extLst>
          </p:cNvPr>
          <p:cNvSpPr/>
          <p:nvPr/>
        </p:nvSpPr>
        <p:spPr>
          <a:xfrm>
            <a:off x="342000" y="1218780"/>
            <a:ext cx="3467368" cy="53417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720">
              <a:lnSpc>
                <a:spcPct val="125000"/>
              </a:lnSpc>
              <a:buClr>
                <a:srgbClr val="000000"/>
              </a:buClr>
              <a:buFont typeface="Wingdings" charset="2"/>
              <a:buChar char=""/>
            </a:pPr>
            <a:r>
              <a:rPr lang="en-US" sz="1800" b="1" strike="noStrike" spc="-1" dirty="0" err="1">
                <a:solidFill>
                  <a:srgbClr val="000000"/>
                </a:solidFill>
                <a:uFill>
                  <a:solidFill>
                    <a:srgbClr val="FFFFFF"/>
                  </a:solidFill>
                </a:uFill>
                <a:latin typeface="Arial"/>
                <a:ea typeface="DejaVu Sans"/>
              </a:rPr>
              <a:t>C</a:t>
            </a:r>
            <a:r>
              <a:rPr lang="en-US" altLang="zh-CN" sz="1800" b="1" strike="noStrike" spc="-1" dirty="0" err="1">
                <a:solidFill>
                  <a:srgbClr val="000000"/>
                </a:solidFill>
                <a:uFill>
                  <a:solidFill>
                    <a:srgbClr val="FFFFFF"/>
                  </a:solidFill>
                </a:uFill>
                <a:latin typeface="Arial"/>
                <a:ea typeface="DejaVu Sans"/>
              </a:rPr>
              <a:t>M</a:t>
            </a:r>
            <a:r>
              <a:rPr lang="en-US" sz="1800" b="1" strike="noStrike" spc="-1" dirty="0" err="1">
                <a:solidFill>
                  <a:srgbClr val="000000"/>
                </a:solidFill>
                <a:uFill>
                  <a:solidFill>
                    <a:srgbClr val="FFFFFF"/>
                  </a:solidFill>
                </a:uFill>
                <a:latin typeface="Arial"/>
                <a:ea typeface="DejaVu Sans"/>
              </a:rPr>
              <a:t>ake</a:t>
            </a:r>
            <a:r>
              <a:rPr lang="zh-CN" altLang="en-US" sz="1800" b="1" strike="noStrike" spc="-1" dirty="0">
                <a:solidFill>
                  <a:srgbClr val="000000"/>
                </a:solidFill>
                <a:uFill>
                  <a:solidFill>
                    <a:srgbClr val="FFFFFF"/>
                  </a:solidFill>
                </a:uFill>
                <a:latin typeface="Arial"/>
                <a:ea typeface="DejaVu Sans"/>
              </a:rPr>
              <a:t>基本常用指令</a:t>
            </a:r>
            <a:endParaRPr lang="en-US" sz="1800" b="0" strike="noStrike" spc="-1" dirty="0">
              <a:solidFill>
                <a:srgbClr val="000000"/>
              </a:solidFill>
              <a:uFill>
                <a:solidFill>
                  <a:srgbClr val="FFFFFF"/>
                </a:solidFill>
              </a:uFill>
              <a:latin typeface="Arial"/>
            </a:endParaRPr>
          </a:p>
        </p:txBody>
      </p:sp>
      <p:cxnSp>
        <p:nvCxnSpPr>
          <p:cNvPr id="19" name="直接连接符 18">
            <a:extLst>
              <a:ext uri="{FF2B5EF4-FFF2-40B4-BE49-F238E27FC236}">
                <a16:creationId xmlns:a16="http://schemas.microsoft.com/office/drawing/2014/main" id="{49850F6A-1C63-4B1A-93FF-B1F96AB00D6E}"/>
              </a:ext>
            </a:extLst>
          </p:cNvPr>
          <p:cNvCxnSpPr>
            <a:cxnSpLocks/>
          </p:cNvCxnSpPr>
          <p:nvPr/>
        </p:nvCxnSpPr>
        <p:spPr>
          <a:xfrm>
            <a:off x="3628276" y="1742080"/>
            <a:ext cx="0" cy="3170025"/>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CB29F77B-5562-47D3-8271-1C796C6C55EC}"/>
              </a:ext>
            </a:extLst>
          </p:cNvPr>
          <p:cNvSpPr/>
          <p:nvPr/>
        </p:nvSpPr>
        <p:spPr>
          <a:xfrm>
            <a:off x="411668" y="1742080"/>
            <a:ext cx="3216607" cy="3114763"/>
          </a:xfrm>
          <a:prstGeom prst="rect">
            <a:avLst/>
          </a:prstGeom>
        </p:spPr>
        <p:txBody>
          <a:bodyPr wrap="square">
            <a:spAutoFit/>
          </a:bodyPr>
          <a:lstStyle/>
          <a:p>
            <a:pPr marL="285750" indent="-285750">
              <a:lnSpc>
                <a:spcPts val="3000"/>
              </a:lnSpc>
              <a:buFont typeface="Wingdings" panose="05000000000000000000" pitchFamily="2" charset="2"/>
              <a:buChar char="l"/>
            </a:pPr>
            <a:r>
              <a:rPr lang="en-US" altLang="zh-CN" sz="1400" dirty="0">
                <a:solidFill>
                  <a:schemeClr val="bg1">
                    <a:lumMod val="65000"/>
                  </a:schemeClr>
                </a:solidFill>
              </a:rPr>
              <a:t>ADD_DEFINITIONS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OPTION</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ADD_CUSTOM_TARGET</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ADD_DEPENDENCIES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INSTALL</a:t>
            </a:r>
          </a:p>
          <a:p>
            <a:pPr marL="285750" indent="-285750">
              <a:lnSpc>
                <a:spcPts val="3000"/>
              </a:lnSpc>
              <a:buFont typeface="Wingdings" panose="05000000000000000000" pitchFamily="2" charset="2"/>
              <a:buChar char="l"/>
            </a:pPr>
            <a:r>
              <a:rPr lang="en-US" altLang="zh-CN" sz="1300" dirty="0">
                <a:solidFill>
                  <a:schemeClr val="bg1">
                    <a:lumMod val="65000"/>
                  </a:schemeClr>
                </a:solidFill>
              </a:rPr>
              <a:t>TARGET_INCLUDE_DIRECTORIES</a:t>
            </a:r>
          </a:p>
          <a:p>
            <a:pPr marL="285750" indent="-285750">
              <a:lnSpc>
                <a:spcPts val="3000"/>
              </a:lnSpc>
              <a:buFont typeface="Wingdings" panose="05000000000000000000" pitchFamily="2" charset="2"/>
              <a:buChar char="l"/>
            </a:pPr>
            <a:r>
              <a:rPr lang="en-US" altLang="zh-CN" sz="1400" b="1" dirty="0"/>
              <a:t>SET_TARGET_PROPERTIES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ENABLE_TESTING/ADD_TEST</a:t>
            </a:r>
          </a:p>
        </p:txBody>
      </p:sp>
      <p:sp>
        <p:nvSpPr>
          <p:cNvPr id="15" name="矩形 14">
            <a:extLst>
              <a:ext uri="{FF2B5EF4-FFF2-40B4-BE49-F238E27FC236}">
                <a16:creationId xmlns:a16="http://schemas.microsoft.com/office/drawing/2014/main" id="{21A042C5-C6CC-4B94-BF18-F850B528AF76}"/>
              </a:ext>
            </a:extLst>
          </p:cNvPr>
          <p:cNvSpPr/>
          <p:nvPr/>
        </p:nvSpPr>
        <p:spPr>
          <a:xfrm>
            <a:off x="3963033" y="1752958"/>
            <a:ext cx="4683086" cy="1837491"/>
          </a:xfrm>
          <a:prstGeom prst="rect">
            <a:avLst/>
          </a:prstGeom>
          <a:ln>
            <a:solidFill>
              <a:schemeClr val="accent1"/>
            </a:solidFill>
            <a:prstDash val="dash"/>
          </a:ln>
        </p:spPr>
        <p:txBody>
          <a:bodyPr wrap="square">
            <a:spAutoFit/>
          </a:bodyPr>
          <a:lstStyle/>
          <a:p>
            <a:pPr marL="285750" indent="-285750">
              <a:lnSpc>
                <a:spcPct val="200000"/>
              </a:lnSpc>
              <a:buFont typeface="Wingdings" panose="05000000000000000000" pitchFamily="2" charset="2"/>
              <a:buChar char="Ø"/>
            </a:pPr>
            <a:r>
              <a:rPr lang="en-US" altLang="zh-CN" sz="1600" b="1" dirty="0"/>
              <a:t>SET_TARGET_PROPERTIES</a:t>
            </a:r>
          </a:p>
          <a:p>
            <a:pPr marL="285750" indent="-285750">
              <a:lnSpc>
                <a:spcPct val="150000"/>
              </a:lnSpc>
              <a:buFont typeface="Wingdings" panose="05000000000000000000" pitchFamily="2" charset="2"/>
              <a:buChar char="p"/>
            </a:pPr>
            <a:r>
              <a:rPr lang="zh-CN" altLang="en-US" sz="1400" dirty="0"/>
              <a:t>设置目标的一些属性来改变它们构建的方式。</a:t>
            </a:r>
            <a:endParaRPr lang="en-US" altLang="zh-CN" sz="1400" dirty="0"/>
          </a:p>
          <a:p>
            <a:pPr marL="285750" indent="-285750">
              <a:lnSpc>
                <a:spcPct val="150000"/>
              </a:lnSpc>
              <a:buFont typeface="Wingdings" panose="05000000000000000000" pitchFamily="2" charset="2"/>
              <a:buChar char="p"/>
            </a:pPr>
            <a:r>
              <a:rPr lang="zh-CN" altLang="en-US" sz="1400" dirty="0"/>
              <a:t>命令格式为：</a:t>
            </a:r>
            <a:endParaRPr lang="en-US" altLang="zh-CN" sz="1400" dirty="0"/>
          </a:p>
          <a:p>
            <a:pPr>
              <a:lnSpc>
                <a:spcPct val="150000"/>
              </a:lnSpc>
            </a:pPr>
            <a:endParaRPr lang="en-US" altLang="zh-CN" sz="1400" dirty="0"/>
          </a:p>
          <a:p>
            <a:pPr>
              <a:lnSpc>
                <a:spcPct val="150000"/>
              </a:lnSpc>
            </a:pPr>
            <a:endParaRPr lang="en-US" altLang="zh-CN" sz="1400" dirty="0"/>
          </a:p>
        </p:txBody>
      </p:sp>
      <p:pic>
        <p:nvPicPr>
          <p:cNvPr id="5" name="图片 4">
            <a:extLst>
              <a:ext uri="{FF2B5EF4-FFF2-40B4-BE49-F238E27FC236}">
                <a16:creationId xmlns:a16="http://schemas.microsoft.com/office/drawing/2014/main" id="{472F3A16-548F-40C9-B92E-354D2B7F555C}"/>
              </a:ext>
            </a:extLst>
          </p:cNvPr>
          <p:cNvPicPr>
            <a:picLocks noChangeAspect="1"/>
          </p:cNvPicPr>
          <p:nvPr/>
        </p:nvPicPr>
        <p:blipFill>
          <a:blip r:embed="rId4"/>
          <a:stretch>
            <a:fillRect/>
          </a:stretch>
        </p:blipFill>
        <p:spPr>
          <a:xfrm>
            <a:off x="4678679" y="2946023"/>
            <a:ext cx="3040941" cy="593467"/>
          </a:xfrm>
          <a:prstGeom prst="rect">
            <a:avLst/>
          </a:prstGeom>
        </p:spPr>
      </p:pic>
      <p:pic>
        <p:nvPicPr>
          <p:cNvPr id="6" name="图片 5">
            <a:extLst>
              <a:ext uri="{FF2B5EF4-FFF2-40B4-BE49-F238E27FC236}">
                <a16:creationId xmlns:a16="http://schemas.microsoft.com/office/drawing/2014/main" id="{A0BB677A-ACBD-4457-AAE5-3226848B473F}"/>
              </a:ext>
            </a:extLst>
          </p:cNvPr>
          <p:cNvPicPr>
            <a:picLocks noChangeAspect="1"/>
          </p:cNvPicPr>
          <p:nvPr/>
        </p:nvPicPr>
        <p:blipFill>
          <a:blip r:embed="rId5"/>
          <a:stretch>
            <a:fillRect/>
          </a:stretch>
        </p:blipFill>
        <p:spPr>
          <a:xfrm>
            <a:off x="3963033" y="3758777"/>
            <a:ext cx="4683086" cy="1153328"/>
          </a:xfrm>
          <a:prstGeom prst="rect">
            <a:avLst/>
          </a:prstGeom>
        </p:spPr>
      </p:pic>
    </p:spTree>
    <p:extLst>
      <p:ext uri="{BB962C8B-B14F-4D97-AF65-F5344CB8AC3E}">
        <p14:creationId xmlns:p14="http://schemas.microsoft.com/office/powerpoint/2010/main" val="69823178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025FA3B9-16E0-4DA4-9C10-3E4417AE89D2}"/>
              </a:ext>
            </a:extLst>
          </p:cNvPr>
          <p:cNvCxnSpPr>
            <a:cxnSpLocks/>
          </p:cNvCxnSpPr>
          <p:nvPr/>
        </p:nvCxnSpPr>
        <p:spPr>
          <a:xfrm>
            <a:off x="565334" y="1938829"/>
            <a:ext cx="0" cy="28923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1"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62"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63" name="CustomShape 3"/>
          <p:cNvSpPr/>
          <p:nvPr/>
        </p:nvSpPr>
        <p:spPr>
          <a:xfrm>
            <a:off x="342000" y="174240"/>
            <a:ext cx="8228520"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b="0" strike="noStrike" spc="-1" dirty="0">
                <a:solidFill>
                  <a:srgbClr val="000000"/>
                </a:solidFill>
                <a:uFill>
                  <a:solidFill>
                    <a:srgbClr val="FFFFFF"/>
                  </a:solidFill>
                </a:uFill>
                <a:latin typeface="Arial"/>
                <a:ea typeface="DejaVu Sans"/>
              </a:rPr>
              <a:t>3. </a:t>
            </a:r>
            <a:r>
              <a:rPr lang="en-US" sz="2800" b="0" strike="noStrike" spc="-1" dirty="0" err="1">
                <a:solidFill>
                  <a:srgbClr val="000000"/>
                </a:solidFill>
                <a:uFill>
                  <a:solidFill>
                    <a:srgbClr val="FFFFFF"/>
                  </a:solidFill>
                </a:uFill>
                <a:latin typeface="Arial"/>
                <a:ea typeface="DejaVu Sans"/>
              </a:rPr>
              <a:t>CMake的常用指令</a:t>
            </a:r>
            <a:r>
              <a:rPr lang="zh-CN" altLang="en-US" sz="2800" b="0" strike="noStrike" spc="-1" dirty="0">
                <a:solidFill>
                  <a:srgbClr val="000000"/>
                </a:solidFill>
                <a:uFill>
                  <a:solidFill>
                    <a:srgbClr val="FFFFFF"/>
                  </a:solidFill>
                </a:uFill>
                <a:latin typeface="Arial"/>
                <a:ea typeface="DejaVu Sans"/>
              </a:rPr>
              <a:t>及变量</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50727C2B-D0D4-4FC6-B7CA-B26FB5FD9901}"/>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511F60CF-CC11-4430-8E53-18659596C6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9" name="CustomShape 4">
            <a:extLst>
              <a:ext uri="{FF2B5EF4-FFF2-40B4-BE49-F238E27FC236}">
                <a16:creationId xmlns:a16="http://schemas.microsoft.com/office/drawing/2014/main" id="{6EA53A27-3A8E-49D7-A29D-2367395DC28D}"/>
              </a:ext>
            </a:extLst>
          </p:cNvPr>
          <p:cNvSpPr/>
          <p:nvPr/>
        </p:nvSpPr>
        <p:spPr>
          <a:xfrm>
            <a:off x="342000" y="1218780"/>
            <a:ext cx="3467368" cy="53417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720">
              <a:lnSpc>
                <a:spcPct val="125000"/>
              </a:lnSpc>
              <a:buClr>
                <a:srgbClr val="000000"/>
              </a:buClr>
              <a:buFont typeface="Wingdings" charset="2"/>
              <a:buChar char=""/>
            </a:pPr>
            <a:r>
              <a:rPr lang="en-US" sz="1800" b="1" strike="noStrike" spc="-1" dirty="0" err="1">
                <a:solidFill>
                  <a:srgbClr val="000000"/>
                </a:solidFill>
                <a:uFill>
                  <a:solidFill>
                    <a:srgbClr val="FFFFFF"/>
                  </a:solidFill>
                </a:uFill>
                <a:latin typeface="Arial"/>
                <a:ea typeface="DejaVu Sans"/>
              </a:rPr>
              <a:t>C</a:t>
            </a:r>
            <a:r>
              <a:rPr lang="en-US" altLang="zh-CN" sz="1800" b="1" strike="noStrike" spc="-1" dirty="0" err="1">
                <a:solidFill>
                  <a:srgbClr val="000000"/>
                </a:solidFill>
                <a:uFill>
                  <a:solidFill>
                    <a:srgbClr val="FFFFFF"/>
                  </a:solidFill>
                </a:uFill>
                <a:latin typeface="Arial"/>
                <a:ea typeface="DejaVu Sans"/>
              </a:rPr>
              <a:t>M</a:t>
            </a:r>
            <a:r>
              <a:rPr lang="en-US" sz="1800" b="1" strike="noStrike" spc="-1" dirty="0" err="1">
                <a:solidFill>
                  <a:srgbClr val="000000"/>
                </a:solidFill>
                <a:uFill>
                  <a:solidFill>
                    <a:srgbClr val="FFFFFF"/>
                  </a:solidFill>
                </a:uFill>
                <a:latin typeface="Arial"/>
                <a:ea typeface="DejaVu Sans"/>
              </a:rPr>
              <a:t>ake</a:t>
            </a:r>
            <a:r>
              <a:rPr lang="zh-CN" altLang="en-US" sz="1800" b="1" strike="noStrike" spc="-1" dirty="0">
                <a:solidFill>
                  <a:srgbClr val="000000"/>
                </a:solidFill>
                <a:uFill>
                  <a:solidFill>
                    <a:srgbClr val="FFFFFF"/>
                  </a:solidFill>
                </a:uFill>
                <a:latin typeface="Arial"/>
                <a:ea typeface="DejaVu Sans"/>
              </a:rPr>
              <a:t>基本常用指令</a:t>
            </a:r>
            <a:endParaRPr lang="en-US" sz="1800" b="0" strike="noStrike" spc="-1" dirty="0">
              <a:solidFill>
                <a:srgbClr val="000000"/>
              </a:solidFill>
              <a:uFill>
                <a:solidFill>
                  <a:srgbClr val="FFFFFF"/>
                </a:solidFill>
              </a:uFill>
              <a:latin typeface="Arial"/>
            </a:endParaRPr>
          </a:p>
        </p:txBody>
      </p:sp>
      <p:cxnSp>
        <p:nvCxnSpPr>
          <p:cNvPr id="19" name="直接连接符 18">
            <a:extLst>
              <a:ext uri="{FF2B5EF4-FFF2-40B4-BE49-F238E27FC236}">
                <a16:creationId xmlns:a16="http://schemas.microsoft.com/office/drawing/2014/main" id="{49850F6A-1C63-4B1A-93FF-B1F96AB00D6E}"/>
              </a:ext>
            </a:extLst>
          </p:cNvPr>
          <p:cNvCxnSpPr>
            <a:cxnSpLocks/>
          </p:cNvCxnSpPr>
          <p:nvPr/>
        </p:nvCxnSpPr>
        <p:spPr>
          <a:xfrm>
            <a:off x="3628276" y="1742080"/>
            <a:ext cx="0" cy="3170025"/>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CB29F77B-5562-47D3-8271-1C796C6C55EC}"/>
              </a:ext>
            </a:extLst>
          </p:cNvPr>
          <p:cNvSpPr/>
          <p:nvPr/>
        </p:nvSpPr>
        <p:spPr>
          <a:xfrm>
            <a:off x="411668" y="1742080"/>
            <a:ext cx="3216607" cy="3114763"/>
          </a:xfrm>
          <a:prstGeom prst="rect">
            <a:avLst/>
          </a:prstGeom>
        </p:spPr>
        <p:txBody>
          <a:bodyPr wrap="square">
            <a:spAutoFit/>
          </a:bodyPr>
          <a:lstStyle/>
          <a:p>
            <a:pPr marL="285750" indent="-285750">
              <a:lnSpc>
                <a:spcPts val="3000"/>
              </a:lnSpc>
              <a:buFont typeface="Wingdings" panose="05000000000000000000" pitchFamily="2" charset="2"/>
              <a:buChar char="l"/>
            </a:pPr>
            <a:r>
              <a:rPr lang="en-US" altLang="zh-CN" sz="1400" dirty="0">
                <a:solidFill>
                  <a:schemeClr val="bg1">
                    <a:lumMod val="65000"/>
                  </a:schemeClr>
                </a:solidFill>
              </a:rPr>
              <a:t>ADD_DEFINITIONS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OPTION</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ADD_CUSTOM_TARGET</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ADD_DEPENDENCIES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INSTALL</a:t>
            </a:r>
          </a:p>
          <a:p>
            <a:pPr marL="285750" indent="-285750">
              <a:lnSpc>
                <a:spcPts val="3000"/>
              </a:lnSpc>
              <a:buFont typeface="Wingdings" panose="05000000000000000000" pitchFamily="2" charset="2"/>
              <a:buChar char="l"/>
            </a:pPr>
            <a:r>
              <a:rPr lang="en-US" altLang="zh-CN" sz="1300" dirty="0">
                <a:solidFill>
                  <a:schemeClr val="bg1">
                    <a:lumMod val="65000"/>
                  </a:schemeClr>
                </a:solidFill>
              </a:rPr>
              <a:t>TARGET_INCLUDE_DIRECTORIES</a:t>
            </a:r>
          </a:p>
          <a:p>
            <a:pPr marL="285750" indent="-285750">
              <a:lnSpc>
                <a:spcPts val="3000"/>
              </a:lnSpc>
              <a:buFont typeface="Wingdings" panose="05000000000000000000" pitchFamily="2" charset="2"/>
              <a:buChar char="l"/>
            </a:pPr>
            <a:r>
              <a:rPr lang="en-US" altLang="zh-CN" sz="1400" dirty="0">
                <a:solidFill>
                  <a:schemeClr val="bg1">
                    <a:lumMod val="65000"/>
                  </a:schemeClr>
                </a:solidFill>
              </a:rPr>
              <a:t>SET_TARGET_PROPERTIES</a:t>
            </a:r>
          </a:p>
          <a:p>
            <a:pPr marL="285750" indent="-285750">
              <a:lnSpc>
                <a:spcPts val="3000"/>
              </a:lnSpc>
              <a:buFont typeface="Wingdings" panose="05000000000000000000" pitchFamily="2" charset="2"/>
              <a:buChar char="l"/>
            </a:pPr>
            <a:r>
              <a:rPr lang="en-US" altLang="zh-CN" sz="1400" b="1" dirty="0"/>
              <a:t>ENABLE_TESTING/ADD_TEST</a:t>
            </a:r>
          </a:p>
        </p:txBody>
      </p:sp>
      <p:sp>
        <p:nvSpPr>
          <p:cNvPr id="15" name="矩形 14">
            <a:extLst>
              <a:ext uri="{FF2B5EF4-FFF2-40B4-BE49-F238E27FC236}">
                <a16:creationId xmlns:a16="http://schemas.microsoft.com/office/drawing/2014/main" id="{21A042C5-C6CC-4B94-BF18-F850B528AF76}"/>
              </a:ext>
            </a:extLst>
          </p:cNvPr>
          <p:cNvSpPr/>
          <p:nvPr/>
        </p:nvSpPr>
        <p:spPr>
          <a:xfrm>
            <a:off x="3963033" y="1752958"/>
            <a:ext cx="4683086" cy="2162130"/>
          </a:xfrm>
          <a:prstGeom prst="rect">
            <a:avLst/>
          </a:prstGeom>
          <a:ln>
            <a:solidFill>
              <a:schemeClr val="accent1"/>
            </a:solidFill>
            <a:prstDash val="dash"/>
          </a:ln>
        </p:spPr>
        <p:txBody>
          <a:bodyPr wrap="square">
            <a:spAutoFit/>
          </a:bodyPr>
          <a:lstStyle/>
          <a:p>
            <a:pPr marL="285750" indent="-285750">
              <a:lnSpc>
                <a:spcPct val="200000"/>
              </a:lnSpc>
              <a:buFont typeface="Wingdings" panose="05000000000000000000" pitchFamily="2" charset="2"/>
              <a:buChar char="Ø"/>
            </a:pPr>
            <a:r>
              <a:rPr lang="en-US" altLang="zh-CN" sz="1600" b="1" dirty="0"/>
              <a:t>ENABLE_TESTING/ADD_TEST</a:t>
            </a:r>
          </a:p>
          <a:p>
            <a:pPr marL="285750" indent="-285750">
              <a:lnSpc>
                <a:spcPct val="150000"/>
              </a:lnSpc>
              <a:buFont typeface="Wingdings" panose="05000000000000000000" pitchFamily="2" charset="2"/>
              <a:buChar char="p"/>
            </a:pPr>
            <a:r>
              <a:rPr lang="en-US" altLang="zh-CN" sz="1400" dirty="0"/>
              <a:t>[</a:t>
            </a:r>
            <a:r>
              <a:rPr lang="en-US" altLang="zh-CN" sz="1400" dirty="0" err="1"/>
              <a:t>enable_testing</a:t>
            </a:r>
            <a:r>
              <a:rPr lang="en-US" altLang="zh-CN" sz="1400" dirty="0"/>
              <a:t>] :</a:t>
            </a:r>
            <a:r>
              <a:rPr lang="zh-CN" altLang="en-US" sz="1400" dirty="0"/>
              <a:t>用来控制</a:t>
            </a:r>
            <a:r>
              <a:rPr lang="en-US" altLang="zh-CN" sz="1400" dirty="0" err="1"/>
              <a:t>Makefile</a:t>
            </a:r>
            <a:r>
              <a:rPr lang="zh-CN" altLang="en-US" sz="1400" dirty="0"/>
              <a:t>是否构建</a:t>
            </a:r>
            <a:r>
              <a:rPr lang="en-US" altLang="zh-CN" sz="1400" dirty="0"/>
              <a:t>test</a:t>
            </a:r>
            <a:r>
              <a:rPr lang="zh-CN" altLang="en-US" sz="1400" dirty="0"/>
              <a:t>目标。</a:t>
            </a:r>
            <a:endParaRPr lang="en-US" altLang="zh-CN" sz="1400" dirty="0"/>
          </a:p>
          <a:p>
            <a:pPr marL="285750" indent="-285750">
              <a:lnSpc>
                <a:spcPct val="150000"/>
              </a:lnSpc>
              <a:buFont typeface="Wingdings" panose="05000000000000000000" pitchFamily="2" charset="2"/>
              <a:buChar char="p"/>
            </a:pPr>
            <a:r>
              <a:rPr lang="en-US" altLang="zh-CN" sz="1400" dirty="0"/>
              <a:t>[</a:t>
            </a:r>
            <a:r>
              <a:rPr lang="en-US" altLang="zh-CN" sz="1400" dirty="0" err="1"/>
              <a:t>add_test</a:t>
            </a:r>
            <a:r>
              <a:rPr lang="en-US" altLang="zh-CN" sz="1400" dirty="0"/>
              <a:t>] : </a:t>
            </a:r>
            <a:r>
              <a:rPr lang="zh-CN" altLang="en-US" sz="1400" dirty="0"/>
              <a:t>一般需要和</a:t>
            </a:r>
            <a:r>
              <a:rPr lang="en-US" altLang="zh-CN" sz="1400" dirty="0" err="1"/>
              <a:t>enable_testing</a:t>
            </a:r>
            <a:r>
              <a:rPr lang="en-US" altLang="zh-CN" sz="1400" dirty="0"/>
              <a:t>()</a:t>
            </a:r>
            <a:r>
              <a:rPr lang="zh-CN" altLang="en-US" sz="1400" dirty="0"/>
              <a:t>配合使用</a:t>
            </a:r>
            <a:endParaRPr lang="en-US" altLang="zh-CN" sz="1400" dirty="0"/>
          </a:p>
          <a:p>
            <a:pPr marL="285750" indent="-285750">
              <a:lnSpc>
                <a:spcPct val="150000"/>
              </a:lnSpc>
              <a:buFont typeface="Wingdings" panose="05000000000000000000" pitchFamily="2" charset="2"/>
              <a:buChar char="p"/>
            </a:pPr>
            <a:r>
              <a:rPr lang="zh-CN" altLang="en-US" sz="1400" dirty="0"/>
              <a:t>命令格式为：</a:t>
            </a:r>
            <a:endParaRPr lang="en-US" altLang="zh-CN" sz="1400" dirty="0"/>
          </a:p>
          <a:p>
            <a:pPr>
              <a:lnSpc>
                <a:spcPct val="150000"/>
              </a:lnSpc>
            </a:pPr>
            <a:r>
              <a:rPr lang="en-US" altLang="zh-CN" sz="1400" dirty="0"/>
              <a:t>       ADD_TEST(</a:t>
            </a:r>
            <a:r>
              <a:rPr lang="en-US" altLang="zh-CN" sz="1400" dirty="0" err="1"/>
              <a:t>testname</a:t>
            </a:r>
            <a:r>
              <a:rPr lang="en-US" altLang="zh-CN" sz="1400" dirty="0"/>
              <a:t> </a:t>
            </a:r>
            <a:r>
              <a:rPr lang="en-US" altLang="zh-CN" sz="1400" dirty="0" err="1"/>
              <a:t>Exename</a:t>
            </a:r>
            <a:r>
              <a:rPr lang="en-US" altLang="zh-CN" sz="1400" dirty="0"/>
              <a:t> arg1 arg2 ...)</a:t>
            </a:r>
          </a:p>
          <a:p>
            <a:pPr marL="285750" indent="-285750">
              <a:lnSpc>
                <a:spcPct val="150000"/>
              </a:lnSpc>
              <a:buFont typeface="Wingdings" panose="05000000000000000000" pitchFamily="2" charset="2"/>
              <a:buChar char="p"/>
            </a:pPr>
            <a:r>
              <a:rPr lang="zh-CN" altLang="en-US" sz="1400" dirty="0"/>
              <a:t>生成</a:t>
            </a:r>
            <a:r>
              <a:rPr lang="en-US" altLang="zh-CN" sz="1400" dirty="0" err="1"/>
              <a:t>makefile</a:t>
            </a:r>
            <a:r>
              <a:rPr lang="zh-CN" altLang="en-US" sz="1400" dirty="0"/>
              <a:t>后可用</a:t>
            </a:r>
            <a:r>
              <a:rPr lang="en-US" altLang="zh-CN" sz="1400" dirty="0"/>
              <a:t>make test</a:t>
            </a:r>
            <a:r>
              <a:rPr lang="zh-CN" altLang="en-US" sz="1400" dirty="0"/>
              <a:t>执行测试</a:t>
            </a:r>
            <a:endParaRPr lang="en-US" altLang="zh-CN" sz="1400" dirty="0"/>
          </a:p>
        </p:txBody>
      </p:sp>
      <p:pic>
        <p:nvPicPr>
          <p:cNvPr id="2" name="图片 1">
            <a:extLst>
              <a:ext uri="{FF2B5EF4-FFF2-40B4-BE49-F238E27FC236}">
                <a16:creationId xmlns:a16="http://schemas.microsoft.com/office/drawing/2014/main" id="{3A34FB5F-D075-4BFC-9555-5BE077E228F6}"/>
              </a:ext>
            </a:extLst>
          </p:cNvPr>
          <p:cNvPicPr>
            <a:picLocks noChangeAspect="1"/>
          </p:cNvPicPr>
          <p:nvPr/>
        </p:nvPicPr>
        <p:blipFill>
          <a:blip r:embed="rId4"/>
          <a:stretch>
            <a:fillRect/>
          </a:stretch>
        </p:blipFill>
        <p:spPr>
          <a:xfrm>
            <a:off x="3963033" y="4087980"/>
            <a:ext cx="4691726" cy="491257"/>
          </a:xfrm>
          <a:prstGeom prst="rect">
            <a:avLst/>
          </a:prstGeom>
        </p:spPr>
      </p:pic>
    </p:spTree>
    <p:extLst>
      <p:ext uri="{BB962C8B-B14F-4D97-AF65-F5344CB8AC3E}">
        <p14:creationId xmlns:p14="http://schemas.microsoft.com/office/powerpoint/2010/main" val="387482248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62"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63" name="CustomShape 3"/>
          <p:cNvSpPr/>
          <p:nvPr/>
        </p:nvSpPr>
        <p:spPr>
          <a:xfrm>
            <a:off x="342000" y="174240"/>
            <a:ext cx="8228520"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b="0" strike="noStrike" spc="-1" dirty="0">
                <a:solidFill>
                  <a:srgbClr val="000000"/>
                </a:solidFill>
                <a:uFill>
                  <a:solidFill>
                    <a:srgbClr val="FFFFFF"/>
                  </a:solidFill>
                </a:uFill>
                <a:latin typeface="Arial"/>
                <a:ea typeface="DejaVu Sans"/>
              </a:rPr>
              <a:t>3. </a:t>
            </a:r>
            <a:r>
              <a:rPr lang="en-US" sz="2800" b="0" strike="noStrike" spc="-1" dirty="0" err="1">
                <a:solidFill>
                  <a:srgbClr val="000000"/>
                </a:solidFill>
                <a:uFill>
                  <a:solidFill>
                    <a:srgbClr val="FFFFFF"/>
                  </a:solidFill>
                </a:uFill>
                <a:latin typeface="Arial"/>
                <a:ea typeface="DejaVu Sans"/>
              </a:rPr>
              <a:t>CMake的常用指令</a:t>
            </a:r>
            <a:r>
              <a:rPr lang="zh-CN" altLang="en-US" sz="2800" b="0" strike="noStrike" spc="-1" dirty="0">
                <a:solidFill>
                  <a:srgbClr val="000000"/>
                </a:solidFill>
                <a:uFill>
                  <a:solidFill>
                    <a:srgbClr val="FFFFFF"/>
                  </a:solidFill>
                </a:uFill>
                <a:latin typeface="Arial"/>
                <a:ea typeface="DejaVu Sans"/>
              </a:rPr>
              <a:t>及变量</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50727C2B-D0D4-4FC6-B7CA-B26FB5FD9901}"/>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511F60CF-CC11-4430-8E53-18659596C6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9" name="CustomShape 4">
            <a:extLst>
              <a:ext uri="{FF2B5EF4-FFF2-40B4-BE49-F238E27FC236}">
                <a16:creationId xmlns:a16="http://schemas.microsoft.com/office/drawing/2014/main" id="{6EA53A27-3A8E-49D7-A29D-2367395DC28D}"/>
              </a:ext>
            </a:extLst>
          </p:cNvPr>
          <p:cNvSpPr/>
          <p:nvPr/>
        </p:nvSpPr>
        <p:spPr>
          <a:xfrm>
            <a:off x="342000" y="1218780"/>
            <a:ext cx="3467368" cy="53417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720">
              <a:lnSpc>
                <a:spcPct val="125000"/>
              </a:lnSpc>
              <a:buClr>
                <a:srgbClr val="000000"/>
              </a:buClr>
              <a:buFont typeface="Wingdings" charset="2"/>
              <a:buChar char=""/>
            </a:pPr>
            <a:r>
              <a:rPr lang="en-US" sz="1800" b="1" strike="noStrike" spc="-1" dirty="0" err="1">
                <a:solidFill>
                  <a:srgbClr val="000000"/>
                </a:solidFill>
                <a:uFill>
                  <a:solidFill>
                    <a:srgbClr val="FFFFFF"/>
                  </a:solidFill>
                </a:uFill>
                <a:latin typeface="Arial"/>
                <a:ea typeface="DejaVu Sans"/>
              </a:rPr>
              <a:t>C</a:t>
            </a:r>
            <a:r>
              <a:rPr lang="en-US" altLang="zh-CN" sz="1800" b="1" strike="noStrike" spc="-1" dirty="0" err="1">
                <a:solidFill>
                  <a:srgbClr val="000000"/>
                </a:solidFill>
                <a:uFill>
                  <a:solidFill>
                    <a:srgbClr val="FFFFFF"/>
                  </a:solidFill>
                </a:uFill>
                <a:latin typeface="Arial"/>
                <a:ea typeface="DejaVu Sans"/>
              </a:rPr>
              <a:t>M</a:t>
            </a:r>
            <a:r>
              <a:rPr lang="en-US" sz="1800" b="1" strike="noStrike" spc="-1" dirty="0" err="1">
                <a:solidFill>
                  <a:srgbClr val="000000"/>
                </a:solidFill>
                <a:uFill>
                  <a:solidFill>
                    <a:srgbClr val="FFFFFF"/>
                  </a:solidFill>
                </a:uFill>
                <a:latin typeface="Arial"/>
                <a:ea typeface="DejaVu Sans"/>
              </a:rPr>
              <a:t>ake</a:t>
            </a:r>
            <a:r>
              <a:rPr lang="zh-CN" altLang="en-US" sz="1800" b="1" strike="noStrike" spc="-1" dirty="0">
                <a:solidFill>
                  <a:srgbClr val="000000"/>
                </a:solidFill>
                <a:uFill>
                  <a:solidFill>
                    <a:srgbClr val="FFFFFF"/>
                  </a:solidFill>
                </a:uFill>
                <a:latin typeface="Arial"/>
                <a:ea typeface="DejaVu Sans"/>
              </a:rPr>
              <a:t>基本常用</a:t>
            </a:r>
            <a:r>
              <a:rPr lang="zh-CN" altLang="en-US" b="1" spc="-1" dirty="0">
                <a:solidFill>
                  <a:srgbClr val="000000"/>
                </a:solidFill>
                <a:uFill>
                  <a:solidFill>
                    <a:srgbClr val="FFFFFF"/>
                  </a:solidFill>
                </a:uFill>
                <a:latin typeface="Arial"/>
                <a:ea typeface="DejaVu Sans"/>
              </a:rPr>
              <a:t>变量</a:t>
            </a:r>
            <a:endParaRPr lang="en-US" sz="1800" b="0" strike="noStrike" spc="-1" dirty="0">
              <a:solidFill>
                <a:srgbClr val="000000"/>
              </a:solidFill>
              <a:uFill>
                <a:solidFill>
                  <a:srgbClr val="FFFFFF"/>
                </a:solidFill>
              </a:uFill>
              <a:latin typeface="Arial"/>
            </a:endParaRPr>
          </a:p>
        </p:txBody>
      </p:sp>
      <p:graphicFrame>
        <p:nvGraphicFramePr>
          <p:cNvPr id="5" name="表格 5">
            <a:extLst>
              <a:ext uri="{FF2B5EF4-FFF2-40B4-BE49-F238E27FC236}">
                <a16:creationId xmlns:a16="http://schemas.microsoft.com/office/drawing/2014/main" id="{10302FBB-53D6-4AE0-B029-FD6BFE81760B}"/>
              </a:ext>
            </a:extLst>
          </p:cNvPr>
          <p:cNvGraphicFramePr>
            <a:graphicFrameLocks noGrp="1"/>
          </p:cNvGraphicFramePr>
          <p:nvPr>
            <p:extLst>
              <p:ext uri="{D42A27DB-BD31-4B8C-83A1-F6EECF244321}">
                <p14:modId xmlns:p14="http://schemas.microsoft.com/office/powerpoint/2010/main" val="755654198"/>
              </p:ext>
            </p:extLst>
          </p:nvPr>
        </p:nvGraphicFramePr>
        <p:xfrm>
          <a:off x="1408260" y="1631700"/>
          <a:ext cx="6096000" cy="333756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45464605"/>
                    </a:ext>
                  </a:extLst>
                </a:gridCol>
                <a:gridCol w="3048000">
                  <a:extLst>
                    <a:ext uri="{9D8B030D-6E8A-4147-A177-3AD203B41FA5}">
                      <a16:colId xmlns:a16="http://schemas.microsoft.com/office/drawing/2014/main" val="2574026062"/>
                    </a:ext>
                  </a:extLst>
                </a:gridCol>
              </a:tblGrid>
              <a:tr h="370840">
                <a:tc>
                  <a:txBody>
                    <a:bodyPr/>
                    <a:lstStyle/>
                    <a:p>
                      <a:pPr algn="ctr"/>
                      <a:r>
                        <a:rPr lang="zh-CN" altLang="en-US" sz="1400" dirty="0"/>
                        <a:t>变量名</a:t>
                      </a:r>
                    </a:p>
                  </a:txBody>
                  <a:tcPr/>
                </a:tc>
                <a:tc>
                  <a:txBody>
                    <a:bodyPr/>
                    <a:lstStyle/>
                    <a:p>
                      <a:pPr algn="ctr"/>
                      <a:r>
                        <a:rPr lang="zh-CN" altLang="en-US" sz="1400" dirty="0"/>
                        <a:t>具体含义</a:t>
                      </a:r>
                    </a:p>
                  </a:txBody>
                  <a:tcPr/>
                </a:tc>
                <a:extLst>
                  <a:ext uri="{0D108BD9-81ED-4DB2-BD59-A6C34878D82A}">
                    <a16:rowId xmlns:a16="http://schemas.microsoft.com/office/drawing/2014/main" val="1807181819"/>
                  </a:ext>
                </a:extLst>
              </a:tr>
              <a:tr h="370840">
                <a:tc>
                  <a:txBody>
                    <a:bodyPr/>
                    <a:lstStyle/>
                    <a:p>
                      <a:pPr algn="ctr"/>
                      <a:r>
                        <a:rPr lang="en-US" altLang="zh-CN" sz="1400" b="0" dirty="0"/>
                        <a:t>CMAKE_INSTALL_PREFIX</a:t>
                      </a:r>
                      <a:endParaRPr lang="zh-CN" altLang="en-US" sz="1400" b="0" dirty="0"/>
                    </a:p>
                  </a:txBody>
                  <a:tcPr/>
                </a:tc>
                <a:tc>
                  <a:txBody>
                    <a:bodyPr/>
                    <a:lstStyle/>
                    <a:p>
                      <a:pPr algn="ctr"/>
                      <a:r>
                        <a:rPr lang="zh-CN" altLang="zh-CN" sz="1400" dirty="0">
                          <a:solidFill>
                            <a:srgbClr val="000000"/>
                          </a:solidFill>
                          <a:latin typeface="Verdana" panose="020B0604030504040204" pitchFamily="34" charset="0"/>
                        </a:rPr>
                        <a:t>构建</a:t>
                      </a:r>
                      <a:r>
                        <a:rPr lang="en-US" altLang="zh-CN" sz="1400" dirty="0">
                          <a:solidFill>
                            <a:srgbClr val="000000"/>
                          </a:solidFill>
                          <a:latin typeface="Verdana" panose="020B0604030504040204" pitchFamily="34" charset="0"/>
                        </a:rPr>
                        <a:t>install</a:t>
                      </a:r>
                      <a:r>
                        <a:rPr lang="zh-CN" altLang="en-US" sz="1400" dirty="0">
                          <a:solidFill>
                            <a:srgbClr val="000000"/>
                          </a:solidFill>
                          <a:latin typeface="Verdana" panose="020B0604030504040204" pitchFamily="34" charset="0"/>
                        </a:rPr>
                        <a:t>的</a:t>
                      </a:r>
                      <a:r>
                        <a:rPr lang="zh-CN" altLang="zh-CN" sz="1400" dirty="0">
                          <a:solidFill>
                            <a:srgbClr val="000000"/>
                          </a:solidFill>
                          <a:latin typeface="Verdana" panose="020B0604030504040204" pitchFamily="34" charset="0"/>
                        </a:rPr>
                        <a:t>路径</a:t>
                      </a:r>
                      <a:endParaRPr lang="zh-CN" altLang="en-US" sz="1400" dirty="0"/>
                    </a:p>
                  </a:txBody>
                  <a:tcPr/>
                </a:tc>
                <a:extLst>
                  <a:ext uri="{0D108BD9-81ED-4DB2-BD59-A6C34878D82A}">
                    <a16:rowId xmlns:a16="http://schemas.microsoft.com/office/drawing/2014/main" val="1936304973"/>
                  </a:ext>
                </a:extLst>
              </a:tr>
              <a:tr h="370840">
                <a:tc>
                  <a:txBody>
                    <a:bodyPr/>
                    <a:lstStyle/>
                    <a:p>
                      <a:pPr algn="ctr"/>
                      <a:r>
                        <a:rPr lang="en-US" altLang="zh-CN" sz="1400" b="0" dirty="0"/>
                        <a:t>$ENV{HOME} </a:t>
                      </a:r>
                      <a:endParaRPr lang="zh-CN" altLang="en-US" sz="1400"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t>HOME</a:t>
                      </a:r>
                      <a:r>
                        <a:rPr lang="zh-CN" altLang="en-US" sz="1400" dirty="0"/>
                        <a:t>环境下的目录路径</a:t>
                      </a:r>
                      <a:endParaRPr lang="en-US" altLang="zh-CN" sz="1400" dirty="0"/>
                    </a:p>
                  </a:txBody>
                  <a:tcPr/>
                </a:tc>
                <a:extLst>
                  <a:ext uri="{0D108BD9-81ED-4DB2-BD59-A6C34878D82A}">
                    <a16:rowId xmlns:a16="http://schemas.microsoft.com/office/drawing/2014/main" val="1252045950"/>
                  </a:ext>
                </a:extLst>
              </a:tr>
              <a:tr h="370840">
                <a:tc>
                  <a:txBody>
                    <a:bodyPr/>
                    <a:lstStyle/>
                    <a:p>
                      <a:pPr algn="ctr"/>
                      <a:r>
                        <a:rPr lang="en-US" altLang="zh-CN" sz="1400" b="0" dirty="0"/>
                        <a:t>PROJECT_NAME</a:t>
                      </a:r>
                      <a:endParaRPr lang="zh-CN" altLang="en-US" sz="1400"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t>工程名变量</a:t>
                      </a:r>
                      <a:endParaRPr lang="en-US" altLang="zh-CN" sz="1400" dirty="0"/>
                    </a:p>
                  </a:txBody>
                  <a:tcPr/>
                </a:tc>
                <a:extLst>
                  <a:ext uri="{0D108BD9-81ED-4DB2-BD59-A6C34878D82A}">
                    <a16:rowId xmlns:a16="http://schemas.microsoft.com/office/drawing/2014/main" val="2817383789"/>
                  </a:ext>
                </a:extLst>
              </a:tr>
              <a:tr h="370840">
                <a:tc>
                  <a:txBody>
                    <a:bodyPr/>
                    <a:lstStyle/>
                    <a:p>
                      <a:pPr algn="ctr"/>
                      <a:r>
                        <a:rPr lang="en-US" altLang="zh-CN" sz="1400" b="0" dirty="0"/>
                        <a:t>&lt;PKG&gt;_INCLUDE_DIR </a:t>
                      </a:r>
                      <a:endParaRPr lang="zh-CN" altLang="en-US" sz="1400" b="0" dirty="0"/>
                    </a:p>
                  </a:txBody>
                  <a:tcPr/>
                </a:tc>
                <a:tc>
                  <a:txBody>
                    <a:bodyPr/>
                    <a:lstStyle/>
                    <a:p>
                      <a:pPr algn="ctr"/>
                      <a:r>
                        <a:rPr lang="zh-CN" altLang="en-US" sz="1400" dirty="0"/>
                        <a:t>导入包头文件全路径</a:t>
                      </a:r>
                    </a:p>
                  </a:txBody>
                  <a:tcPr/>
                </a:tc>
                <a:extLst>
                  <a:ext uri="{0D108BD9-81ED-4DB2-BD59-A6C34878D82A}">
                    <a16:rowId xmlns:a16="http://schemas.microsoft.com/office/drawing/2014/main" val="3955653978"/>
                  </a:ext>
                </a:extLst>
              </a:tr>
              <a:tr h="370840">
                <a:tc>
                  <a:txBody>
                    <a:bodyPr/>
                    <a:lstStyle/>
                    <a:p>
                      <a:pPr algn="ctr"/>
                      <a:r>
                        <a:rPr lang="en-US" altLang="zh-CN" sz="1400" b="0" dirty="0"/>
                        <a:t>&lt;PKG&gt;_LIBRARIES </a:t>
                      </a:r>
                      <a:endParaRPr lang="zh-CN" altLang="en-US" sz="1400" b="0" dirty="0"/>
                    </a:p>
                  </a:txBody>
                  <a:tcPr/>
                </a:tc>
                <a:tc>
                  <a:txBody>
                    <a:bodyPr/>
                    <a:lstStyle/>
                    <a:p>
                      <a:pPr algn="ctr"/>
                      <a:r>
                        <a:rPr lang="zh-CN" altLang="en-US" sz="1400" dirty="0"/>
                        <a:t>导入库文件的全路径</a:t>
                      </a:r>
                    </a:p>
                  </a:txBody>
                  <a:tcPr/>
                </a:tc>
                <a:extLst>
                  <a:ext uri="{0D108BD9-81ED-4DB2-BD59-A6C34878D82A}">
                    <a16:rowId xmlns:a16="http://schemas.microsoft.com/office/drawing/2014/main" val="2168661842"/>
                  </a:ext>
                </a:extLst>
              </a:tr>
              <a:tr h="370840">
                <a:tc>
                  <a:txBody>
                    <a:bodyPr/>
                    <a:lstStyle/>
                    <a:p>
                      <a:pPr algn="ctr"/>
                      <a:r>
                        <a:rPr lang="en-US" altLang="zh-CN" sz="1400" b="0" dirty="0"/>
                        <a:t>PROJECT_SOURCE_DIR </a:t>
                      </a:r>
                      <a:endParaRPr lang="zh-CN" altLang="en-US" sz="1400" b="0" dirty="0"/>
                    </a:p>
                  </a:txBody>
                  <a:tcPr/>
                </a:tc>
                <a:tc>
                  <a:txBody>
                    <a:bodyPr/>
                    <a:lstStyle/>
                    <a:p>
                      <a:pPr algn="ctr"/>
                      <a:r>
                        <a:rPr lang="zh-CN" altLang="zh-CN" sz="1400" dirty="0">
                          <a:solidFill>
                            <a:srgbClr val="000000"/>
                          </a:solidFill>
                          <a:latin typeface="Verdana" panose="020B0604030504040204" pitchFamily="34" charset="0"/>
                        </a:rPr>
                        <a:t>构建工程的全路径</a:t>
                      </a:r>
                      <a:endParaRPr lang="zh-CN" altLang="en-US" sz="1400" dirty="0"/>
                    </a:p>
                  </a:txBody>
                  <a:tcPr/>
                </a:tc>
                <a:extLst>
                  <a:ext uri="{0D108BD9-81ED-4DB2-BD59-A6C34878D82A}">
                    <a16:rowId xmlns:a16="http://schemas.microsoft.com/office/drawing/2014/main" val="1080706279"/>
                  </a:ext>
                </a:extLst>
              </a:tr>
              <a:tr h="370840">
                <a:tc>
                  <a:txBody>
                    <a:bodyPr/>
                    <a:lstStyle/>
                    <a:p>
                      <a:pPr algn="ctr"/>
                      <a:r>
                        <a:rPr lang="en-US" altLang="zh-CN" sz="1400" b="0" dirty="0">
                          <a:solidFill>
                            <a:srgbClr val="000000"/>
                          </a:solidFill>
                          <a:latin typeface="Verdana" panose="020B0604030504040204" pitchFamily="34" charset="0"/>
                        </a:rPr>
                        <a:t>CMAKE_VERSION </a:t>
                      </a:r>
                      <a:endParaRPr lang="zh-CN" altLang="en-US" sz="1400" b="0" dirty="0"/>
                    </a:p>
                  </a:txBody>
                  <a:tcPr/>
                </a:tc>
                <a:tc>
                  <a:txBody>
                    <a:bodyPr/>
                    <a:lstStyle/>
                    <a:p>
                      <a:pPr algn="ctr"/>
                      <a:r>
                        <a:rPr lang="en-US" altLang="zh-CN" sz="1400" dirty="0" err="1">
                          <a:solidFill>
                            <a:srgbClr val="000000"/>
                          </a:solidFill>
                          <a:latin typeface="Verdana" panose="020B0604030504040204" pitchFamily="34" charset="0"/>
                        </a:rPr>
                        <a:t>Cmake</a:t>
                      </a:r>
                      <a:r>
                        <a:rPr lang="zh-CN" altLang="en-US" sz="1400" dirty="0">
                          <a:solidFill>
                            <a:srgbClr val="000000"/>
                          </a:solidFill>
                          <a:latin typeface="Verdana" panose="020B0604030504040204" pitchFamily="34" charset="0"/>
                        </a:rPr>
                        <a:t>的版本号</a:t>
                      </a:r>
                      <a:endParaRPr lang="zh-CN" altLang="en-US" sz="1400" dirty="0"/>
                    </a:p>
                  </a:txBody>
                  <a:tcPr/>
                </a:tc>
                <a:extLst>
                  <a:ext uri="{0D108BD9-81ED-4DB2-BD59-A6C34878D82A}">
                    <a16:rowId xmlns:a16="http://schemas.microsoft.com/office/drawing/2014/main" val="4048942060"/>
                  </a:ext>
                </a:extLst>
              </a:tr>
              <a:tr h="370840">
                <a:tc>
                  <a:txBody>
                    <a:bodyPr/>
                    <a:lstStyle/>
                    <a:p>
                      <a:pPr algn="ctr"/>
                      <a:r>
                        <a:rPr lang="en-US" altLang="zh-CN" sz="1400" b="0" dirty="0">
                          <a:solidFill>
                            <a:srgbClr val="000000"/>
                          </a:solidFill>
                          <a:latin typeface="Verdana" panose="020B0604030504040204" pitchFamily="34" charset="0"/>
                        </a:rPr>
                        <a:t>CMAKE_SOURCE_DIR </a:t>
                      </a:r>
                      <a:endParaRPr lang="zh-CN" altLang="en-US" sz="1400" b="0" dirty="0"/>
                    </a:p>
                  </a:txBody>
                  <a:tcPr/>
                </a:tc>
                <a:tc>
                  <a:txBody>
                    <a:bodyPr/>
                    <a:lstStyle/>
                    <a:p>
                      <a:pPr algn="ctr"/>
                      <a:r>
                        <a:rPr lang="zh-CN" altLang="en-US" sz="1400" dirty="0">
                          <a:solidFill>
                            <a:srgbClr val="000000"/>
                          </a:solidFill>
                          <a:latin typeface="Verdana" panose="020B0604030504040204" pitchFamily="34" charset="0"/>
                        </a:rPr>
                        <a:t>源码树的顶层路径</a:t>
                      </a:r>
                      <a:endParaRPr lang="zh-CN" altLang="en-US" sz="1400" dirty="0"/>
                    </a:p>
                  </a:txBody>
                  <a:tcPr/>
                </a:tc>
                <a:extLst>
                  <a:ext uri="{0D108BD9-81ED-4DB2-BD59-A6C34878D82A}">
                    <a16:rowId xmlns:a16="http://schemas.microsoft.com/office/drawing/2014/main" val="3518534250"/>
                  </a:ext>
                </a:extLst>
              </a:tr>
            </a:tbl>
          </a:graphicData>
        </a:graphic>
      </p:graphicFrame>
    </p:spTree>
    <p:extLst>
      <p:ext uri="{BB962C8B-B14F-4D97-AF65-F5344CB8AC3E}">
        <p14:creationId xmlns:p14="http://schemas.microsoft.com/office/powerpoint/2010/main" val="112957459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CustomShape 1"/>
          <p:cNvSpPr/>
          <p:nvPr/>
        </p:nvSpPr>
        <p:spPr>
          <a:xfrm>
            <a:off x="623880" y="637920"/>
            <a:ext cx="7885800" cy="213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pPr>
            <a:r>
              <a:rPr lang="en-US" sz="4500" b="0" strike="noStrike" spc="-1" dirty="0">
                <a:solidFill>
                  <a:srgbClr val="5B9BD5"/>
                </a:solidFill>
                <a:uFill>
                  <a:solidFill>
                    <a:srgbClr val="FFFFFF"/>
                  </a:solidFill>
                </a:uFill>
                <a:latin typeface="Arial"/>
                <a:ea typeface="DejaVu Sans"/>
              </a:rPr>
              <a:t>4.</a:t>
            </a:r>
            <a:r>
              <a:rPr lang="en-US" sz="4500" b="0" strike="noStrike" spc="-1" dirty="0">
                <a:solidFill>
                  <a:srgbClr val="000000"/>
                </a:solidFill>
                <a:uFill>
                  <a:solidFill>
                    <a:srgbClr val="FFFFFF"/>
                  </a:solidFill>
                </a:uFill>
                <a:latin typeface="Arial"/>
                <a:ea typeface="DejaVu Sans"/>
              </a:rPr>
              <a:t>实践:从简单CMake说起</a:t>
            </a:r>
            <a:endParaRPr lang="en-US" sz="1800" b="0" strike="noStrike" spc="-1" dirty="0">
              <a:solidFill>
                <a:srgbClr val="000000"/>
              </a:solidFill>
              <a:uFill>
                <a:solidFill>
                  <a:srgbClr val="FFFFFF"/>
                </a:solidFill>
              </a:uFill>
              <a:latin typeface="Arial"/>
            </a:endParaRPr>
          </a:p>
        </p:txBody>
      </p:sp>
      <p:sp>
        <p:nvSpPr>
          <p:cNvPr id="167" name="CustomShape 2"/>
          <p:cNvSpPr/>
          <p:nvPr/>
        </p:nvSpPr>
        <p:spPr>
          <a:xfrm>
            <a:off x="623880" y="2772360"/>
            <a:ext cx="7885800" cy="56880"/>
          </a:xfrm>
          <a:prstGeom prst="rect">
            <a:avLst/>
          </a:prstGeom>
          <a:solidFill>
            <a:srgbClr val="5B9BD5"/>
          </a:solidFill>
          <a:ln w="12600">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2" name="矩形 1">
            <a:extLst>
              <a:ext uri="{FF2B5EF4-FFF2-40B4-BE49-F238E27FC236}">
                <a16:creationId xmlns:a16="http://schemas.microsoft.com/office/drawing/2014/main" id="{93838EBF-587D-4858-85C3-937A27D1E6C6}"/>
              </a:ext>
            </a:extLst>
          </p:cNvPr>
          <p:cNvSpPr/>
          <p:nvPr/>
        </p:nvSpPr>
        <p:spPr>
          <a:xfrm>
            <a:off x="1367596" y="2472704"/>
            <a:ext cx="6104556" cy="718915"/>
          </a:xfrm>
          <a:prstGeom prst="rect">
            <a:avLst/>
          </a:prstGeom>
        </p:spPr>
        <p:txBody>
          <a:bodyPr wrap="none">
            <a:spAutoFit/>
          </a:bodyPr>
          <a:lstStyle/>
          <a:p>
            <a:pPr lvl="0" eaLnBrk="0" fontAlgn="base" hangingPunct="0">
              <a:lnSpc>
                <a:spcPct val="200000"/>
              </a:lnSpc>
              <a:spcBef>
                <a:spcPct val="0"/>
              </a:spcBef>
              <a:spcAft>
                <a:spcPct val="0"/>
              </a:spcAft>
            </a:pPr>
            <a:r>
              <a:rPr lang="zh-CN" altLang="en-US" sz="2400" dirty="0">
                <a:latin typeface="Arial" panose="020B0604020202020204" pitchFamily="34" charset="0"/>
              </a:rPr>
              <a:t>实践一：生成一个简单的</a:t>
            </a:r>
            <a:r>
              <a:rPr lang="en-US" altLang="zh-CN" sz="2400" dirty="0" err="1">
                <a:latin typeface="Arial" panose="020B0604020202020204" pitchFamily="34" charset="0"/>
              </a:rPr>
              <a:t>Hello_CV</a:t>
            </a:r>
            <a:r>
              <a:rPr lang="zh-CN" altLang="en-US" sz="2400" dirty="0">
                <a:latin typeface="Arial" panose="020B0604020202020204" pitchFamily="34" charset="0"/>
              </a:rPr>
              <a:t>工程实例</a:t>
            </a:r>
            <a:endParaRPr lang="zh-CN" altLang="zh-CN" sz="2400" dirty="0">
              <a:latin typeface="Arial" panose="020B0604020202020204" pitchFamily="34" charset="0"/>
            </a:endParaRPr>
          </a:p>
        </p:txBody>
      </p:sp>
    </p:spTree>
    <p:extLst>
      <p:ext uri="{BB962C8B-B14F-4D97-AF65-F5344CB8AC3E}">
        <p14:creationId xmlns:p14="http://schemas.microsoft.com/office/powerpoint/2010/main" val="50884988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2" name="矩形 1">
            <a:extLst>
              <a:ext uri="{FF2B5EF4-FFF2-40B4-BE49-F238E27FC236}">
                <a16:creationId xmlns:a16="http://schemas.microsoft.com/office/drawing/2014/main" id="{93838EBF-587D-4858-85C3-937A27D1E6C6}"/>
              </a:ext>
            </a:extLst>
          </p:cNvPr>
          <p:cNvSpPr/>
          <p:nvPr/>
        </p:nvSpPr>
        <p:spPr>
          <a:xfrm>
            <a:off x="341998" y="1018080"/>
            <a:ext cx="4910319" cy="562333"/>
          </a:xfrm>
          <a:prstGeom prst="rect">
            <a:avLst/>
          </a:prstGeom>
        </p:spPr>
        <p:txBody>
          <a:bodyPr wrap="none">
            <a:spAutoFit/>
          </a:bodyPr>
          <a:lstStyle/>
          <a:p>
            <a:pPr marL="285750" lvl="0" indent="-285750" eaLnBrk="0" fontAlgn="base" hangingPunct="0">
              <a:lnSpc>
                <a:spcPct val="200000"/>
              </a:lnSpc>
              <a:spcBef>
                <a:spcPct val="0"/>
              </a:spcBef>
              <a:spcAft>
                <a:spcPct val="0"/>
              </a:spcAft>
              <a:buFont typeface="Wingdings" panose="05000000000000000000" pitchFamily="2" charset="2"/>
              <a:buChar char="Ø"/>
            </a:pPr>
            <a:r>
              <a:rPr lang="zh-CN" altLang="en-US" dirty="0">
                <a:latin typeface="Arial" panose="020B0604020202020204" pitchFamily="34" charset="0"/>
              </a:rPr>
              <a:t>实践一：生成一个简单的</a:t>
            </a:r>
            <a:r>
              <a:rPr lang="en-US" altLang="zh-CN" dirty="0" err="1">
                <a:latin typeface="Arial" panose="020B0604020202020204" pitchFamily="34" charset="0"/>
              </a:rPr>
              <a:t>Hello_CV</a:t>
            </a:r>
            <a:r>
              <a:rPr lang="zh-CN" altLang="en-US" dirty="0">
                <a:latin typeface="Arial" panose="020B0604020202020204" pitchFamily="34" charset="0"/>
              </a:rPr>
              <a:t>工程实例</a:t>
            </a:r>
            <a:endParaRPr lang="zh-CN" altLang="zh-CN" dirty="0">
              <a:latin typeface="Arial" panose="020B0604020202020204" pitchFamily="34" charset="0"/>
            </a:endParaRPr>
          </a:p>
        </p:txBody>
      </p:sp>
      <p:sp>
        <p:nvSpPr>
          <p:cNvPr id="10" name="矩形 9">
            <a:extLst>
              <a:ext uri="{FF2B5EF4-FFF2-40B4-BE49-F238E27FC236}">
                <a16:creationId xmlns:a16="http://schemas.microsoft.com/office/drawing/2014/main" id="{F98D608C-E056-457B-9C0D-0F5E31599E2C}"/>
              </a:ext>
            </a:extLst>
          </p:cNvPr>
          <p:cNvSpPr/>
          <p:nvPr/>
        </p:nvSpPr>
        <p:spPr>
          <a:xfrm>
            <a:off x="2018500" y="2182385"/>
            <a:ext cx="184731" cy="338554"/>
          </a:xfrm>
          <a:prstGeom prst="rect">
            <a:avLst/>
          </a:prstGeom>
        </p:spPr>
        <p:txBody>
          <a:bodyPr wrap="none">
            <a:spAutoFit/>
          </a:bodyPr>
          <a:lstStyle/>
          <a:p>
            <a:endParaRPr lang="zh-CN" altLang="en-US" sz="1600" b="1" dirty="0">
              <a:solidFill>
                <a:schemeClr val="bg1">
                  <a:lumMod val="65000"/>
                </a:schemeClr>
              </a:solidFill>
            </a:endParaRPr>
          </a:p>
        </p:txBody>
      </p:sp>
      <p:grpSp>
        <p:nvGrpSpPr>
          <p:cNvPr id="25" name="组合 24">
            <a:extLst>
              <a:ext uri="{FF2B5EF4-FFF2-40B4-BE49-F238E27FC236}">
                <a16:creationId xmlns:a16="http://schemas.microsoft.com/office/drawing/2014/main" id="{1081ABD6-67A1-4DC7-B61D-BF5937F5AC0D}"/>
              </a:ext>
            </a:extLst>
          </p:cNvPr>
          <p:cNvGrpSpPr/>
          <p:nvPr/>
        </p:nvGrpSpPr>
        <p:grpSpPr>
          <a:xfrm>
            <a:off x="1178435" y="1658747"/>
            <a:ext cx="2861378" cy="1724384"/>
            <a:chOff x="341998" y="2175639"/>
            <a:chExt cx="3644272" cy="2196188"/>
          </a:xfrm>
        </p:grpSpPr>
        <p:pic>
          <p:nvPicPr>
            <p:cNvPr id="24" name="图片 23">
              <a:extLst>
                <a:ext uri="{FF2B5EF4-FFF2-40B4-BE49-F238E27FC236}">
                  <a16:creationId xmlns:a16="http://schemas.microsoft.com/office/drawing/2014/main" id="{869D5E5A-7DFD-432A-A0BE-E377D59FD1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998" y="2175639"/>
              <a:ext cx="3644272" cy="2196188"/>
            </a:xfrm>
            <a:prstGeom prst="rect">
              <a:avLst/>
            </a:prstGeom>
          </p:spPr>
        </p:pic>
        <p:sp>
          <p:nvSpPr>
            <p:cNvPr id="28" name="矩形 27">
              <a:extLst>
                <a:ext uri="{FF2B5EF4-FFF2-40B4-BE49-F238E27FC236}">
                  <a16:creationId xmlns:a16="http://schemas.microsoft.com/office/drawing/2014/main" id="{7C63B499-3FA9-4C30-96D5-E8FB21782720}"/>
                </a:ext>
              </a:extLst>
            </p:cNvPr>
            <p:cNvSpPr/>
            <p:nvPr/>
          </p:nvSpPr>
          <p:spPr>
            <a:xfrm>
              <a:off x="1942285" y="2453285"/>
              <a:ext cx="1415772" cy="338554"/>
            </a:xfrm>
            <a:prstGeom prst="rect">
              <a:avLst/>
            </a:prstGeom>
          </p:spPr>
          <p:txBody>
            <a:bodyPr wrap="none">
              <a:spAutoFit/>
            </a:bodyPr>
            <a:lstStyle/>
            <a:p>
              <a:r>
                <a:rPr lang="en-US" altLang="zh-CN" sz="1600" b="1" dirty="0">
                  <a:solidFill>
                    <a:schemeClr val="bg1"/>
                  </a:solidFill>
                </a:rPr>
                <a:t>hello_cv_1.h</a:t>
              </a:r>
              <a:endParaRPr lang="zh-CN" altLang="en-US" sz="1600" b="1" dirty="0">
                <a:solidFill>
                  <a:schemeClr val="bg1"/>
                </a:solidFill>
              </a:endParaRPr>
            </a:p>
          </p:txBody>
        </p:sp>
      </p:grpSp>
      <p:grpSp>
        <p:nvGrpSpPr>
          <p:cNvPr id="26" name="组合 25">
            <a:extLst>
              <a:ext uri="{FF2B5EF4-FFF2-40B4-BE49-F238E27FC236}">
                <a16:creationId xmlns:a16="http://schemas.microsoft.com/office/drawing/2014/main" id="{080AA1A5-3967-47B0-88EA-586579CF26A3}"/>
              </a:ext>
            </a:extLst>
          </p:cNvPr>
          <p:cNvGrpSpPr/>
          <p:nvPr/>
        </p:nvGrpSpPr>
        <p:grpSpPr>
          <a:xfrm>
            <a:off x="341998" y="3653473"/>
            <a:ext cx="3697815" cy="1239333"/>
            <a:chOff x="4243105" y="1727808"/>
            <a:chExt cx="4403015" cy="1475683"/>
          </a:xfrm>
        </p:grpSpPr>
        <p:pic>
          <p:nvPicPr>
            <p:cNvPr id="20" name="图片 19">
              <a:extLst>
                <a:ext uri="{FF2B5EF4-FFF2-40B4-BE49-F238E27FC236}">
                  <a16:creationId xmlns:a16="http://schemas.microsoft.com/office/drawing/2014/main" id="{CDAD025C-B0BA-41B7-BCB1-6785C5FF24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3105" y="1727808"/>
              <a:ext cx="4403015" cy="1475683"/>
            </a:xfrm>
            <a:prstGeom prst="rect">
              <a:avLst/>
            </a:prstGeom>
          </p:spPr>
        </p:pic>
        <p:sp>
          <p:nvSpPr>
            <p:cNvPr id="30" name="矩形 29">
              <a:extLst>
                <a:ext uri="{FF2B5EF4-FFF2-40B4-BE49-F238E27FC236}">
                  <a16:creationId xmlns:a16="http://schemas.microsoft.com/office/drawing/2014/main" id="{5518E652-3461-4FA4-BFA1-9E77BC1E3FB1}"/>
                </a:ext>
              </a:extLst>
            </p:cNvPr>
            <p:cNvSpPr/>
            <p:nvPr/>
          </p:nvSpPr>
          <p:spPr>
            <a:xfrm>
              <a:off x="6286186" y="1799708"/>
              <a:ext cx="1292577" cy="403119"/>
            </a:xfrm>
            <a:prstGeom prst="rect">
              <a:avLst/>
            </a:prstGeom>
          </p:spPr>
          <p:txBody>
            <a:bodyPr wrap="none">
              <a:spAutoFit/>
            </a:bodyPr>
            <a:lstStyle/>
            <a:p>
              <a:r>
                <a:rPr lang="en-US" altLang="zh-CN" sz="1600" b="1" dirty="0">
                  <a:solidFill>
                    <a:schemeClr val="bg1"/>
                  </a:solidFill>
                </a:rPr>
                <a:t>main.cpp</a:t>
              </a:r>
              <a:endParaRPr lang="zh-CN" altLang="en-US" sz="1600" b="1" dirty="0">
                <a:solidFill>
                  <a:schemeClr val="bg1"/>
                </a:solidFill>
              </a:endParaRPr>
            </a:p>
          </p:txBody>
        </p:sp>
      </p:grpSp>
      <p:grpSp>
        <p:nvGrpSpPr>
          <p:cNvPr id="27" name="组合 26">
            <a:extLst>
              <a:ext uri="{FF2B5EF4-FFF2-40B4-BE49-F238E27FC236}">
                <a16:creationId xmlns:a16="http://schemas.microsoft.com/office/drawing/2014/main" id="{BDA7072E-D5C9-4780-A442-B62CEB049F3A}"/>
              </a:ext>
            </a:extLst>
          </p:cNvPr>
          <p:cNvGrpSpPr/>
          <p:nvPr/>
        </p:nvGrpSpPr>
        <p:grpSpPr>
          <a:xfrm>
            <a:off x="4310231" y="2042219"/>
            <a:ext cx="4042630" cy="2379974"/>
            <a:chOff x="4325731" y="1658747"/>
            <a:chExt cx="4042630" cy="2379974"/>
          </a:xfrm>
        </p:grpSpPr>
        <p:pic>
          <p:nvPicPr>
            <p:cNvPr id="22" name="图片 21">
              <a:extLst>
                <a:ext uri="{FF2B5EF4-FFF2-40B4-BE49-F238E27FC236}">
                  <a16:creationId xmlns:a16="http://schemas.microsoft.com/office/drawing/2014/main" id="{77613C9E-C7C7-44D2-932E-B9C251A533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25731" y="1658747"/>
              <a:ext cx="4042630" cy="2379974"/>
            </a:xfrm>
            <a:prstGeom prst="rect">
              <a:avLst/>
            </a:prstGeom>
          </p:spPr>
        </p:pic>
        <p:sp>
          <p:nvSpPr>
            <p:cNvPr id="32" name="矩形 31">
              <a:extLst>
                <a:ext uri="{FF2B5EF4-FFF2-40B4-BE49-F238E27FC236}">
                  <a16:creationId xmlns:a16="http://schemas.microsoft.com/office/drawing/2014/main" id="{964A5DC4-770D-4119-A79F-2ADE623A20B1}"/>
                </a:ext>
              </a:extLst>
            </p:cNvPr>
            <p:cNvSpPr/>
            <p:nvPr/>
          </p:nvSpPr>
          <p:spPr>
            <a:xfrm>
              <a:off x="6299266" y="1799708"/>
              <a:ext cx="1820234" cy="338554"/>
            </a:xfrm>
            <a:prstGeom prst="rect">
              <a:avLst/>
            </a:prstGeom>
          </p:spPr>
          <p:txBody>
            <a:bodyPr wrap="square">
              <a:spAutoFit/>
            </a:bodyPr>
            <a:lstStyle/>
            <a:p>
              <a:r>
                <a:rPr lang="en-US" altLang="zh-CN" sz="1600" b="1" dirty="0">
                  <a:solidFill>
                    <a:schemeClr val="bg1"/>
                  </a:solidFill>
                </a:rPr>
                <a:t>hello_cv_1.cpp</a:t>
              </a:r>
              <a:endParaRPr lang="zh-CN" altLang="en-US" sz="1600" b="1" dirty="0">
                <a:solidFill>
                  <a:schemeClr val="bg1"/>
                </a:solidFill>
              </a:endParaRPr>
            </a:p>
          </p:txBody>
        </p:sp>
      </p:grpSp>
      <p:sp>
        <p:nvSpPr>
          <p:cNvPr id="29" name="矩形 28">
            <a:extLst>
              <a:ext uri="{FF2B5EF4-FFF2-40B4-BE49-F238E27FC236}">
                <a16:creationId xmlns:a16="http://schemas.microsoft.com/office/drawing/2014/main" id="{8922755D-436A-4CD6-A8AB-CD106C37320C}"/>
              </a:ext>
            </a:extLst>
          </p:cNvPr>
          <p:cNvSpPr/>
          <p:nvPr/>
        </p:nvSpPr>
        <p:spPr>
          <a:xfrm>
            <a:off x="4200223" y="1517686"/>
            <a:ext cx="1690719" cy="458459"/>
          </a:xfrm>
          <a:prstGeom prst="rect">
            <a:avLst/>
          </a:prstGeom>
        </p:spPr>
        <p:txBody>
          <a:bodyPr wrap="none">
            <a:spAutoFit/>
          </a:bodyPr>
          <a:lstStyle/>
          <a:p>
            <a:pPr marL="285750" indent="-285750">
              <a:lnSpc>
                <a:spcPct val="150000"/>
              </a:lnSpc>
              <a:buFont typeface="Wingdings" panose="05000000000000000000" pitchFamily="2" charset="2"/>
              <a:buChar char="p"/>
            </a:pPr>
            <a:r>
              <a:rPr lang="zh-CN" altLang="en-US" spc="-1" dirty="0">
                <a:solidFill>
                  <a:srgbClr val="000000"/>
                </a:solidFill>
                <a:uFill>
                  <a:solidFill>
                    <a:srgbClr val="FFFFFF"/>
                  </a:solidFill>
                </a:uFill>
              </a:rPr>
              <a:t>源文件源码 </a:t>
            </a:r>
            <a:endParaRPr lang="en-US" altLang="zh-CN" spc="-1" dirty="0">
              <a:solidFill>
                <a:srgbClr val="000000"/>
              </a:solidFill>
              <a:uFill>
                <a:solidFill>
                  <a:srgbClr val="FFFFFF"/>
                </a:solidFill>
              </a:uFill>
            </a:endParaRPr>
          </a:p>
        </p:txBody>
      </p:sp>
    </p:spTree>
    <p:extLst>
      <p:ext uri="{BB962C8B-B14F-4D97-AF65-F5344CB8AC3E}">
        <p14:creationId xmlns:p14="http://schemas.microsoft.com/office/powerpoint/2010/main" val="399600215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2" name="矩形 1">
            <a:extLst>
              <a:ext uri="{FF2B5EF4-FFF2-40B4-BE49-F238E27FC236}">
                <a16:creationId xmlns:a16="http://schemas.microsoft.com/office/drawing/2014/main" id="{93838EBF-587D-4858-85C3-937A27D1E6C6}"/>
              </a:ext>
            </a:extLst>
          </p:cNvPr>
          <p:cNvSpPr/>
          <p:nvPr/>
        </p:nvSpPr>
        <p:spPr>
          <a:xfrm>
            <a:off x="341998" y="1018080"/>
            <a:ext cx="4910319" cy="562333"/>
          </a:xfrm>
          <a:prstGeom prst="rect">
            <a:avLst/>
          </a:prstGeom>
        </p:spPr>
        <p:txBody>
          <a:bodyPr wrap="none">
            <a:spAutoFit/>
          </a:bodyPr>
          <a:lstStyle/>
          <a:p>
            <a:pPr marL="285750" lvl="0" indent="-285750" eaLnBrk="0" fontAlgn="base" hangingPunct="0">
              <a:lnSpc>
                <a:spcPct val="200000"/>
              </a:lnSpc>
              <a:spcBef>
                <a:spcPct val="0"/>
              </a:spcBef>
              <a:spcAft>
                <a:spcPct val="0"/>
              </a:spcAft>
              <a:buFont typeface="Wingdings" panose="05000000000000000000" pitchFamily="2" charset="2"/>
              <a:buChar char="Ø"/>
            </a:pPr>
            <a:r>
              <a:rPr lang="zh-CN" altLang="en-US" dirty="0">
                <a:latin typeface="Arial" panose="020B0604020202020204" pitchFamily="34" charset="0"/>
              </a:rPr>
              <a:t>实践一：生成一个简单的</a:t>
            </a:r>
            <a:r>
              <a:rPr lang="en-US" altLang="zh-CN" dirty="0" err="1">
                <a:latin typeface="Arial" panose="020B0604020202020204" pitchFamily="34" charset="0"/>
              </a:rPr>
              <a:t>Hello_CV</a:t>
            </a:r>
            <a:r>
              <a:rPr lang="zh-CN" altLang="en-US" dirty="0">
                <a:latin typeface="Arial" panose="020B0604020202020204" pitchFamily="34" charset="0"/>
              </a:rPr>
              <a:t>工程实例</a:t>
            </a:r>
            <a:endParaRPr lang="zh-CN" altLang="zh-CN" dirty="0">
              <a:latin typeface="Arial" panose="020B0604020202020204" pitchFamily="34" charset="0"/>
            </a:endParaRPr>
          </a:p>
        </p:txBody>
      </p:sp>
      <p:sp>
        <p:nvSpPr>
          <p:cNvPr id="10" name="矩形 9">
            <a:extLst>
              <a:ext uri="{FF2B5EF4-FFF2-40B4-BE49-F238E27FC236}">
                <a16:creationId xmlns:a16="http://schemas.microsoft.com/office/drawing/2014/main" id="{F98D608C-E056-457B-9C0D-0F5E31599E2C}"/>
              </a:ext>
            </a:extLst>
          </p:cNvPr>
          <p:cNvSpPr/>
          <p:nvPr/>
        </p:nvSpPr>
        <p:spPr>
          <a:xfrm>
            <a:off x="2018500" y="2182385"/>
            <a:ext cx="184731" cy="338554"/>
          </a:xfrm>
          <a:prstGeom prst="rect">
            <a:avLst/>
          </a:prstGeom>
        </p:spPr>
        <p:txBody>
          <a:bodyPr wrap="none">
            <a:spAutoFit/>
          </a:bodyPr>
          <a:lstStyle/>
          <a:p>
            <a:endParaRPr lang="zh-CN" altLang="en-US" sz="1600" b="1" dirty="0">
              <a:solidFill>
                <a:schemeClr val="bg1">
                  <a:lumMod val="65000"/>
                </a:schemeClr>
              </a:solidFill>
            </a:endParaRPr>
          </a:p>
        </p:txBody>
      </p:sp>
      <p:grpSp>
        <p:nvGrpSpPr>
          <p:cNvPr id="6" name="组合 5">
            <a:extLst>
              <a:ext uri="{FF2B5EF4-FFF2-40B4-BE49-F238E27FC236}">
                <a16:creationId xmlns:a16="http://schemas.microsoft.com/office/drawing/2014/main" id="{A787C9BF-AE08-423F-8083-258B8D0F4C6E}"/>
              </a:ext>
            </a:extLst>
          </p:cNvPr>
          <p:cNvGrpSpPr/>
          <p:nvPr/>
        </p:nvGrpSpPr>
        <p:grpSpPr>
          <a:xfrm>
            <a:off x="325732" y="3754181"/>
            <a:ext cx="2937272" cy="1084823"/>
            <a:chOff x="341998" y="2015734"/>
            <a:chExt cx="2987106" cy="1103229"/>
          </a:xfrm>
        </p:grpSpPr>
        <p:pic>
          <p:nvPicPr>
            <p:cNvPr id="4" name="图片 3">
              <a:extLst>
                <a:ext uri="{FF2B5EF4-FFF2-40B4-BE49-F238E27FC236}">
                  <a16:creationId xmlns:a16="http://schemas.microsoft.com/office/drawing/2014/main" id="{D520BC70-B808-4F0B-9E88-290F5ECEECA8}"/>
                </a:ext>
              </a:extLst>
            </p:cNvPr>
            <p:cNvPicPr>
              <a:picLocks noChangeAspect="1"/>
            </p:cNvPicPr>
            <p:nvPr/>
          </p:nvPicPr>
          <p:blipFill rotWithShape="1">
            <a:blip r:embed="rId4">
              <a:extLst>
                <a:ext uri="{28A0092B-C50C-407E-A947-70E740481C1C}">
                  <a14:useLocalDpi xmlns:a14="http://schemas.microsoft.com/office/drawing/2010/main" val="0"/>
                </a:ext>
              </a:extLst>
            </a:blip>
            <a:srcRect r="10207"/>
            <a:stretch/>
          </p:blipFill>
          <p:spPr>
            <a:xfrm>
              <a:off x="341998" y="2015734"/>
              <a:ext cx="2987106" cy="1103229"/>
            </a:xfrm>
            <a:prstGeom prst="rect">
              <a:avLst/>
            </a:prstGeom>
          </p:spPr>
        </p:pic>
        <p:sp>
          <p:nvSpPr>
            <p:cNvPr id="5" name="矩形 4">
              <a:extLst>
                <a:ext uri="{FF2B5EF4-FFF2-40B4-BE49-F238E27FC236}">
                  <a16:creationId xmlns:a16="http://schemas.microsoft.com/office/drawing/2014/main" id="{D0530176-C7D1-4433-994F-8A7CDBCE8510}"/>
                </a:ext>
              </a:extLst>
            </p:cNvPr>
            <p:cNvSpPr/>
            <p:nvPr/>
          </p:nvSpPr>
          <p:spPr>
            <a:xfrm>
              <a:off x="1536647" y="2151142"/>
              <a:ext cx="1623914" cy="242828"/>
            </a:xfrm>
            <a:prstGeom prst="rect">
              <a:avLst/>
            </a:prstGeom>
            <a:solidFill>
              <a:srgbClr val="300A24"/>
            </a:solidFill>
            <a:ln>
              <a:solidFill>
                <a:srgbClr val="300A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a:extLst>
              <a:ext uri="{FF2B5EF4-FFF2-40B4-BE49-F238E27FC236}">
                <a16:creationId xmlns:a16="http://schemas.microsoft.com/office/drawing/2014/main" id="{C218A7C8-34B2-4801-A096-C558011365F4}"/>
              </a:ext>
            </a:extLst>
          </p:cNvPr>
          <p:cNvSpPr/>
          <p:nvPr/>
        </p:nvSpPr>
        <p:spPr>
          <a:xfrm>
            <a:off x="249610" y="1613666"/>
            <a:ext cx="2998217" cy="1852880"/>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pc="-1" dirty="0">
                <a:solidFill>
                  <a:srgbClr val="000000"/>
                </a:solidFill>
                <a:uFill>
                  <a:solidFill>
                    <a:srgbClr val="FFFFFF"/>
                  </a:solidFill>
                </a:uFill>
              </a:rPr>
              <a:t>工程文件目录 </a:t>
            </a:r>
            <a:endParaRPr lang="en-US" altLang="zh-CN" spc="-1" dirty="0">
              <a:solidFill>
                <a:srgbClr val="000000"/>
              </a:solidFill>
              <a:uFill>
                <a:solidFill>
                  <a:srgbClr val="FFFFFF"/>
                </a:solidFill>
              </a:uFill>
            </a:endParaRPr>
          </a:p>
          <a:p>
            <a:pPr marL="285750" indent="-285750">
              <a:lnSpc>
                <a:spcPct val="150000"/>
              </a:lnSpc>
              <a:buFont typeface="Arial" panose="020B0604020202020204" pitchFamily="34" charset="0"/>
              <a:buChar char="•"/>
            </a:pPr>
            <a:r>
              <a:rPr lang="zh-CN" altLang="en-US" sz="1600" spc="-1" dirty="0">
                <a:solidFill>
                  <a:srgbClr val="000000"/>
                </a:solidFill>
                <a:uFill>
                  <a:solidFill>
                    <a:srgbClr val="FFFFFF"/>
                  </a:solidFill>
                </a:uFill>
              </a:rPr>
              <a:t>采用外部编译</a:t>
            </a:r>
            <a:endParaRPr lang="en-US" altLang="zh-CN" sz="1600" spc="-1" dirty="0">
              <a:solidFill>
                <a:srgbClr val="000000"/>
              </a:solidFill>
              <a:uFill>
                <a:solidFill>
                  <a:srgbClr val="FFFFFF"/>
                </a:solidFill>
              </a:uFill>
            </a:endParaRPr>
          </a:p>
          <a:p>
            <a:pPr marL="285750" indent="-285750">
              <a:lnSpc>
                <a:spcPct val="150000"/>
              </a:lnSpc>
              <a:buFont typeface="Wingdings" panose="05000000000000000000" pitchFamily="2" charset="2"/>
              <a:buChar char="ü"/>
            </a:pPr>
            <a:r>
              <a:rPr lang="zh-CN" altLang="en-US" sz="1400" spc="-1" dirty="0">
                <a:solidFill>
                  <a:srgbClr val="000000"/>
                </a:solidFill>
                <a:uFill>
                  <a:solidFill>
                    <a:srgbClr val="FFFFFF"/>
                  </a:solidFill>
                </a:uFill>
              </a:rPr>
              <a:t>外部编译 </a:t>
            </a:r>
            <a:r>
              <a:rPr lang="en-US" altLang="zh-CN" sz="1400" spc="-1" dirty="0">
                <a:solidFill>
                  <a:srgbClr val="000000"/>
                </a:solidFill>
                <a:uFill>
                  <a:solidFill>
                    <a:srgbClr val="FFFFFF"/>
                  </a:solidFill>
                </a:uFill>
              </a:rPr>
              <a:t>&amp;&amp; </a:t>
            </a:r>
            <a:r>
              <a:rPr lang="zh-CN" altLang="en-US" sz="1400" spc="-1" dirty="0">
                <a:solidFill>
                  <a:srgbClr val="000000"/>
                </a:solidFill>
                <a:uFill>
                  <a:solidFill>
                    <a:srgbClr val="FFFFFF"/>
                  </a:solidFill>
                </a:uFill>
              </a:rPr>
              <a:t>内部编译</a:t>
            </a:r>
            <a:endParaRPr lang="en-US" altLang="zh-CN" sz="1400" spc="-1" dirty="0">
              <a:solidFill>
                <a:srgbClr val="000000"/>
              </a:solidFill>
              <a:uFill>
                <a:solidFill>
                  <a:srgbClr val="FFFFFF"/>
                </a:solidFill>
              </a:uFill>
            </a:endParaRPr>
          </a:p>
          <a:p>
            <a:pPr marL="285750" indent="-285750">
              <a:lnSpc>
                <a:spcPct val="150000"/>
              </a:lnSpc>
              <a:buFont typeface="Arial" panose="020B0604020202020204" pitchFamily="34" charset="0"/>
              <a:buChar char="•"/>
            </a:pPr>
            <a:r>
              <a:rPr lang="zh-CN" altLang="en-US" sz="1600" spc="-1" dirty="0">
                <a:solidFill>
                  <a:srgbClr val="000000"/>
                </a:solidFill>
                <a:uFill>
                  <a:solidFill>
                    <a:srgbClr val="FFFFFF"/>
                  </a:solidFill>
                </a:uFill>
              </a:rPr>
              <a:t>文件位置存放规则</a:t>
            </a:r>
            <a:endParaRPr lang="en-US" altLang="zh-CN" sz="1400" spc="-1" dirty="0">
              <a:solidFill>
                <a:srgbClr val="000000"/>
              </a:solidFill>
              <a:uFill>
                <a:solidFill>
                  <a:srgbClr val="FFFFFF"/>
                </a:solidFill>
              </a:uFill>
            </a:endParaRPr>
          </a:p>
          <a:p>
            <a:pPr marL="285750" indent="-285750">
              <a:lnSpc>
                <a:spcPct val="150000"/>
              </a:lnSpc>
              <a:buFont typeface="Wingdings" panose="05000000000000000000" pitchFamily="2" charset="2"/>
              <a:buChar char="ü"/>
            </a:pPr>
            <a:r>
              <a:rPr lang="en-US" altLang="zh-CN" sz="1400" spc="-1" dirty="0" err="1">
                <a:solidFill>
                  <a:srgbClr val="000000"/>
                </a:solidFill>
                <a:uFill>
                  <a:solidFill>
                    <a:srgbClr val="FFFFFF"/>
                  </a:solidFill>
                </a:uFill>
              </a:rPr>
              <a:t>src</a:t>
            </a:r>
            <a:r>
              <a:rPr lang="en-US" altLang="zh-CN" sz="1400" spc="-1" dirty="0">
                <a:solidFill>
                  <a:srgbClr val="000000"/>
                </a:solidFill>
                <a:uFill>
                  <a:solidFill>
                    <a:srgbClr val="FFFFFF"/>
                  </a:solidFill>
                </a:uFill>
              </a:rPr>
              <a:t> &amp;&amp; include &amp;&amp; build</a:t>
            </a:r>
            <a:endParaRPr lang="zh-CN" altLang="en-US" sz="1400" dirty="0"/>
          </a:p>
        </p:txBody>
      </p:sp>
      <p:cxnSp>
        <p:nvCxnSpPr>
          <p:cNvPr id="14" name="直接连接符 13">
            <a:extLst>
              <a:ext uri="{FF2B5EF4-FFF2-40B4-BE49-F238E27FC236}">
                <a16:creationId xmlns:a16="http://schemas.microsoft.com/office/drawing/2014/main" id="{206155E4-B390-437A-A617-A97DAB4F3C94}"/>
              </a:ext>
            </a:extLst>
          </p:cNvPr>
          <p:cNvCxnSpPr>
            <a:cxnSpLocks/>
          </p:cNvCxnSpPr>
          <p:nvPr/>
        </p:nvCxnSpPr>
        <p:spPr>
          <a:xfrm>
            <a:off x="3490655" y="1730556"/>
            <a:ext cx="0" cy="3291935"/>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E8E29EA0-3B19-4379-A716-0E8DF2F029F0}"/>
              </a:ext>
            </a:extLst>
          </p:cNvPr>
          <p:cNvPicPr>
            <a:picLocks noChangeAspect="1"/>
          </p:cNvPicPr>
          <p:nvPr/>
        </p:nvPicPr>
        <p:blipFill rotWithShape="1">
          <a:blip r:embed="rId5">
            <a:extLst>
              <a:ext uri="{28A0092B-C50C-407E-A947-70E740481C1C}">
                <a14:useLocalDpi xmlns:a14="http://schemas.microsoft.com/office/drawing/2010/main" val="0"/>
              </a:ext>
            </a:extLst>
          </a:blip>
          <a:srcRect r="5625"/>
          <a:stretch/>
        </p:blipFill>
        <p:spPr>
          <a:xfrm>
            <a:off x="3686260" y="2071712"/>
            <a:ext cx="4959860" cy="1410357"/>
          </a:xfrm>
          <a:prstGeom prst="rect">
            <a:avLst/>
          </a:prstGeom>
        </p:spPr>
      </p:pic>
      <p:sp>
        <p:nvSpPr>
          <p:cNvPr id="13" name="矩形 12">
            <a:extLst>
              <a:ext uri="{FF2B5EF4-FFF2-40B4-BE49-F238E27FC236}">
                <a16:creationId xmlns:a16="http://schemas.microsoft.com/office/drawing/2014/main" id="{38445CF7-1BF6-4A83-94B9-2B9FB5EA0398}"/>
              </a:ext>
            </a:extLst>
          </p:cNvPr>
          <p:cNvSpPr/>
          <p:nvPr/>
        </p:nvSpPr>
        <p:spPr>
          <a:xfrm>
            <a:off x="3533348" y="1596833"/>
            <a:ext cx="2510046" cy="458459"/>
          </a:xfrm>
          <a:prstGeom prst="rect">
            <a:avLst/>
          </a:prstGeom>
        </p:spPr>
        <p:txBody>
          <a:bodyPr wrap="none">
            <a:spAutoFit/>
          </a:bodyPr>
          <a:lstStyle/>
          <a:p>
            <a:pPr marL="285750" indent="-285750">
              <a:lnSpc>
                <a:spcPct val="150000"/>
              </a:lnSpc>
              <a:buFont typeface="Wingdings" panose="05000000000000000000" pitchFamily="2" charset="2"/>
              <a:buChar char="p"/>
            </a:pPr>
            <a:r>
              <a:rPr lang="en-US" altLang="zh-CN" spc="-1" dirty="0">
                <a:solidFill>
                  <a:srgbClr val="000000"/>
                </a:solidFill>
                <a:uFill>
                  <a:solidFill>
                    <a:srgbClr val="FFFFFF"/>
                  </a:solidFill>
                </a:uFill>
              </a:rPr>
              <a:t>CMakeLists.txt </a:t>
            </a:r>
            <a:r>
              <a:rPr lang="zh-CN" altLang="en-US" spc="-1" dirty="0">
                <a:solidFill>
                  <a:srgbClr val="000000"/>
                </a:solidFill>
                <a:uFill>
                  <a:solidFill>
                    <a:srgbClr val="FFFFFF"/>
                  </a:solidFill>
                </a:uFill>
              </a:rPr>
              <a:t>文件</a:t>
            </a:r>
            <a:endParaRPr lang="en-US" altLang="zh-CN" spc="-1" dirty="0">
              <a:solidFill>
                <a:srgbClr val="000000"/>
              </a:solidFill>
              <a:uFill>
                <a:solidFill>
                  <a:srgbClr val="FFFFFF"/>
                </a:solidFill>
              </a:uFill>
            </a:endParaRPr>
          </a:p>
        </p:txBody>
      </p:sp>
      <p:pic>
        <p:nvPicPr>
          <p:cNvPr id="17" name="图片 16">
            <a:extLst>
              <a:ext uri="{FF2B5EF4-FFF2-40B4-BE49-F238E27FC236}">
                <a16:creationId xmlns:a16="http://schemas.microsoft.com/office/drawing/2014/main" id="{BE031604-8DDB-4078-BB38-A58E581B2352}"/>
              </a:ext>
            </a:extLst>
          </p:cNvPr>
          <p:cNvPicPr>
            <a:picLocks noChangeAspect="1"/>
          </p:cNvPicPr>
          <p:nvPr/>
        </p:nvPicPr>
        <p:blipFill>
          <a:blip r:embed="rId6"/>
          <a:stretch>
            <a:fillRect/>
          </a:stretch>
        </p:blipFill>
        <p:spPr>
          <a:xfrm>
            <a:off x="3686260" y="3851858"/>
            <a:ext cx="4968498" cy="987146"/>
          </a:xfrm>
          <a:prstGeom prst="rect">
            <a:avLst/>
          </a:prstGeom>
        </p:spPr>
      </p:pic>
      <p:sp>
        <p:nvSpPr>
          <p:cNvPr id="18" name="箭头: 下 17">
            <a:extLst>
              <a:ext uri="{FF2B5EF4-FFF2-40B4-BE49-F238E27FC236}">
                <a16:creationId xmlns:a16="http://schemas.microsoft.com/office/drawing/2014/main" id="{7292AFCB-EE57-463A-AE27-2C2CED04DEFE}"/>
              </a:ext>
            </a:extLst>
          </p:cNvPr>
          <p:cNvSpPr/>
          <p:nvPr/>
        </p:nvSpPr>
        <p:spPr>
          <a:xfrm>
            <a:off x="5838507" y="3533594"/>
            <a:ext cx="409773" cy="2556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478966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2" name="矩形 1">
            <a:extLst>
              <a:ext uri="{FF2B5EF4-FFF2-40B4-BE49-F238E27FC236}">
                <a16:creationId xmlns:a16="http://schemas.microsoft.com/office/drawing/2014/main" id="{93838EBF-587D-4858-85C3-937A27D1E6C6}"/>
              </a:ext>
            </a:extLst>
          </p:cNvPr>
          <p:cNvSpPr/>
          <p:nvPr/>
        </p:nvSpPr>
        <p:spPr>
          <a:xfrm>
            <a:off x="1458656" y="2518234"/>
            <a:ext cx="5181227" cy="718915"/>
          </a:xfrm>
          <a:prstGeom prst="rect">
            <a:avLst/>
          </a:prstGeom>
        </p:spPr>
        <p:txBody>
          <a:bodyPr wrap="none">
            <a:spAutoFit/>
          </a:bodyPr>
          <a:lstStyle/>
          <a:p>
            <a:pPr lvl="0" eaLnBrk="0" fontAlgn="base" hangingPunct="0">
              <a:lnSpc>
                <a:spcPct val="200000"/>
              </a:lnSpc>
              <a:spcBef>
                <a:spcPct val="0"/>
              </a:spcBef>
              <a:spcAft>
                <a:spcPct val="0"/>
              </a:spcAft>
            </a:pPr>
            <a:r>
              <a:rPr lang="zh-CN" altLang="en-US" sz="2400" dirty="0">
                <a:latin typeface="Arial" panose="020B0604020202020204" pitchFamily="34" charset="0"/>
              </a:rPr>
              <a:t>实践二：为</a:t>
            </a:r>
            <a:r>
              <a:rPr lang="en-US" altLang="zh-CN" sz="2400" dirty="0" err="1">
                <a:latin typeface="Arial" panose="020B0604020202020204" pitchFamily="34" charset="0"/>
              </a:rPr>
              <a:t>Hello_CV</a:t>
            </a:r>
            <a:r>
              <a:rPr lang="zh-CN" altLang="en-US" sz="2400" dirty="0">
                <a:latin typeface="Arial" panose="020B0604020202020204" pitchFamily="34" charset="0"/>
              </a:rPr>
              <a:t>实例添加一个库</a:t>
            </a:r>
            <a:endParaRPr lang="zh-CN" altLang="zh-CN" sz="2400" dirty="0">
              <a:latin typeface="Arial" panose="020B0604020202020204" pitchFamily="34" charset="0"/>
            </a:endParaRPr>
          </a:p>
        </p:txBody>
      </p:sp>
    </p:spTree>
    <p:extLst>
      <p:ext uri="{BB962C8B-B14F-4D97-AF65-F5344CB8AC3E}">
        <p14:creationId xmlns:p14="http://schemas.microsoft.com/office/powerpoint/2010/main" val="63365045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2" name="矩形 1">
            <a:extLst>
              <a:ext uri="{FF2B5EF4-FFF2-40B4-BE49-F238E27FC236}">
                <a16:creationId xmlns:a16="http://schemas.microsoft.com/office/drawing/2014/main" id="{93838EBF-587D-4858-85C3-937A27D1E6C6}"/>
              </a:ext>
            </a:extLst>
          </p:cNvPr>
          <p:cNvSpPr/>
          <p:nvPr/>
        </p:nvSpPr>
        <p:spPr>
          <a:xfrm>
            <a:off x="341998" y="1018080"/>
            <a:ext cx="4217821" cy="562333"/>
          </a:xfrm>
          <a:prstGeom prst="rect">
            <a:avLst/>
          </a:prstGeom>
        </p:spPr>
        <p:txBody>
          <a:bodyPr wrap="none">
            <a:spAutoFit/>
          </a:bodyPr>
          <a:lstStyle/>
          <a:p>
            <a:pPr marL="285750" indent="-285750" eaLnBrk="0" fontAlgn="base" hangingPunct="0">
              <a:lnSpc>
                <a:spcPct val="200000"/>
              </a:lnSpc>
              <a:spcBef>
                <a:spcPct val="0"/>
              </a:spcBef>
              <a:spcAft>
                <a:spcPct val="0"/>
              </a:spcAft>
              <a:buFont typeface="Wingdings" panose="05000000000000000000" pitchFamily="2" charset="2"/>
              <a:buChar char="Ø"/>
            </a:pPr>
            <a:r>
              <a:rPr lang="zh-CN" altLang="en-US" dirty="0">
                <a:latin typeface="Arial" panose="020B0604020202020204" pitchFamily="34" charset="0"/>
              </a:rPr>
              <a:t>实践二：为</a:t>
            </a:r>
            <a:r>
              <a:rPr lang="en-US" altLang="zh-CN" dirty="0" err="1">
                <a:latin typeface="Arial" panose="020B0604020202020204" pitchFamily="34" charset="0"/>
              </a:rPr>
              <a:t>Hello_CV</a:t>
            </a:r>
            <a:r>
              <a:rPr lang="zh-CN" altLang="en-US" dirty="0">
                <a:latin typeface="Arial" panose="020B0604020202020204" pitchFamily="34" charset="0"/>
              </a:rPr>
              <a:t>实例添加一个库</a:t>
            </a:r>
            <a:endParaRPr lang="zh-CN" altLang="zh-CN" dirty="0">
              <a:latin typeface="Arial" panose="020B0604020202020204" pitchFamily="34" charset="0"/>
            </a:endParaRPr>
          </a:p>
        </p:txBody>
      </p:sp>
      <p:sp>
        <p:nvSpPr>
          <p:cNvPr id="10" name="矩形 9">
            <a:extLst>
              <a:ext uri="{FF2B5EF4-FFF2-40B4-BE49-F238E27FC236}">
                <a16:creationId xmlns:a16="http://schemas.microsoft.com/office/drawing/2014/main" id="{F98D608C-E056-457B-9C0D-0F5E31599E2C}"/>
              </a:ext>
            </a:extLst>
          </p:cNvPr>
          <p:cNvSpPr/>
          <p:nvPr/>
        </p:nvSpPr>
        <p:spPr>
          <a:xfrm>
            <a:off x="2018500" y="2182385"/>
            <a:ext cx="184731" cy="338554"/>
          </a:xfrm>
          <a:prstGeom prst="rect">
            <a:avLst/>
          </a:prstGeom>
        </p:spPr>
        <p:txBody>
          <a:bodyPr wrap="none">
            <a:spAutoFit/>
          </a:bodyPr>
          <a:lstStyle/>
          <a:p>
            <a:endParaRPr lang="zh-CN" altLang="en-US" sz="1600" b="1" dirty="0">
              <a:solidFill>
                <a:schemeClr val="bg1">
                  <a:lumMod val="65000"/>
                </a:schemeClr>
              </a:solidFill>
            </a:endParaRPr>
          </a:p>
        </p:txBody>
      </p:sp>
      <p:sp>
        <p:nvSpPr>
          <p:cNvPr id="19" name="矩形 18">
            <a:extLst>
              <a:ext uri="{FF2B5EF4-FFF2-40B4-BE49-F238E27FC236}">
                <a16:creationId xmlns:a16="http://schemas.microsoft.com/office/drawing/2014/main" id="{D479942F-1B2F-4791-90B3-C5AFF0BA4214}"/>
              </a:ext>
            </a:extLst>
          </p:cNvPr>
          <p:cNvSpPr/>
          <p:nvPr/>
        </p:nvSpPr>
        <p:spPr>
          <a:xfrm>
            <a:off x="341998" y="1596833"/>
            <a:ext cx="2510046" cy="458459"/>
          </a:xfrm>
          <a:prstGeom prst="rect">
            <a:avLst/>
          </a:prstGeom>
        </p:spPr>
        <p:txBody>
          <a:bodyPr wrap="none">
            <a:spAutoFit/>
          </a:bodyPr>
          <a:lstStyle/>
          <a:p>
            <a:pPr marL="285750" indent="-285750">
              <a:lnSpc>
                <a:spcPct val="150000"/>
              </a:lnSpc>
              <a:buFont typeface="Wingdings" panose="05000000000000000000" pitchFamily="2" charset="2"/>
              <a:buChar char="p"/>
            </a:pPr>
            <a:r>
              <a:rPr lang="en-US" altLang="zh-CN" spc="-1" dirty="0">
                <a:solidFill>
                  <a:srgbClr val="000000"/>
                </a:solidFill>
                <a:uFill>
                  <a:solidFill>
                    <a:srgbClr val="FFFFFF"/>
                  </a:solidFill>
                </a:uFill>
              </a:rPr>
              <a:t>CMakeLists.txt </a:t>
            </a:r>
            <a:r>
              <a:rPr lang="zh-CN" altLang="en-US" spc="-1" dirty="0">
                <a:solidFill>
                  <a:srgbClr val="000000"/>
                </a:solidFill>
                <a:uFill>
                  <a:solidFill>
                    <a:srgbClr val="FFFFFF"/>
                  </a:solidFill>
                </a:uFill>
              </a:rPr>
              <a:t>文件</a:t>
            </a:r>
            <a:endParaRPr lang="en-US" altLang="zh-CN" spc="-1" dirty="0">
              <a:solidFill>
                <a:srgbClr val="000000"/>
              </a:solidFill>
              <a:uFill>
                <a:solidFill>
                  <a:srgbClr val="FFFFFF"/>
                </a:solidFill>
              </a:uFill>
            </a:endParaRPr>
          </a:p>
        </p:txBody>
      </p:sp>
      <p:sp>
        <p:nvSpPr>
          <p:cNvPr id="31" name="箭头: 下 30">
            <a:extLst>
              <a:ext uri="{FF2B5EF4-FFF2-40B4-BE49-F238E27FC236}">
                <a16:creationId xmlns:a16="http://schemas.microsoft.com/office/drawing/2014/main" id="{4B403F9E-BFFD-4836-AD90-BEEA50BC18D0}"/>
              </a:ext>
            </a:extLst>
          </p:cNvPr>
          <p:cNvSpPr/>
          <p:nvPr/>
        </p:nvSpPr>
        <p:spPr>
          <a:xfrm rot="16200000">
            <a:off x="6399314" y="3355122"/>
            <a:ext cx="262683" cy="1639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 name="图片 4">
            <a:extLst>
              <a:ext uri="{FF2B5EF4-FFF2-40B4-BE49-F238E27FC236}">
                <a16:creationId xmlns:a16="http://schemas.microsoft.com/office/drawing/2014/main" id="{6A3E5F8B-1EA1-42BB-BBD5-AE12EE6AEE43}"/>
              </a:ext>
            </a:extLst>
          </p:cNvPr>
          <p:cNvPicPr>
            <a:picLocks noChangeAspect="1"/>
          </p:cNvPicPr>
          <p:nvPr/>
        </p:nvPicPr>
        <p:blipFill>
          <a:blip r:embed="rId4"/>
          <a:stretch>
            <a:fillRect/>
          </a:stretch>
        </p:blipFill>
        <p:spPr>
          <a:xfrm>
            <a:off x="6680309" y="2777707"/>
            <a:ext cx="1974449" cy="1318742"/>
          </a:xfrm>
          <a:prstGeom prst="rect">
            <a:avLst/>
          </a:prstGeom>
          <a:ln>
            <a:solidFill>
              <a:schemeClr val="tx2">
                <a:lumMod val="60000"/>
                <a:lumOff val="40000"/>
              </a:schemeClr>
            </a:solidFill>
          </a:ln>
        </p:spPr>
      </p:pic>
      <p:grpSp>
        <p:nvGrpSpPr>
          <p:cNvPr id="13" name="组合 12">
            <a:extLst>
              <a:ext uri="{FF2B5EF4-FFF2-40B4-BE49-F238E27FC236}">
                <a16:creationId xmlns:a16="http://schemas.microsoft.com/office/drawing/2014/main" id="{7C3BD0A6-8EB9-4A58-A5BD-A0D26BDC80E8}"/>
              </a:ext>
            </a:extLst>
          </p:cNvPr>
          <p:cNvGrpSpPr/>
          <p:nvPr/>
        </p:nvGrpSpPr>
        <p:grpSpPr>
          <a:xfrm>
            <a:off x="341998" y="2351662"/>
            <a:ext cx="6039004" cy="2352665"/>
            <a:chOff x="341998" y="2351662"/>
            <a:chExt cx="6039004" cy="2352665"/>
          </a:xfrm>
        </p:grpSpPr>
        <p:pic>
          <p:nvPicPr>
            <p:cNvPr id="4" name="图片 3">
              <a:extLst>
                <a:ext uri="{FF2B5EF4-FFF2-40B4-BE49-F238E27FC236}">
                  <a16:creationId xmlns:a16="http://schemas.microsoft.com/office/drawing/2014/main" id="{3755D517-E25F-4DB7-A3AF-BEE88EEA05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98" y="2351662"/>
              <a:ext cx="6039004" cy="2352665"/>
            </a:xfrm>
            <a:prstGeom prst="rect">
              <a:avLst/>
            </a:prstGeom>
          </p:spPr>
        </p:pic>
        <p:pic>
          <p:nvPicPr>
            <p:cNvPr id="3" name="图片 2">
              <a:extLst>
                <a:ext uri="{FF2B5EF4-FFF2-40B4-BE49-F238E27FC236}">
                  <a16:creationId xmlns:a16="http://schemas.microsoft.com/office/drawing/2014/main" id="{695D15BE-C3D4-481A-BCAC-2BFF54779AAF}"/>
                </a:ext>
              </a:extLst>
            </p:cNvPr>
            <p:cNvPicPr>
              <a:picLocks noChangeAspect="1"/>
            </p:cNvPicPr>
            <p:nvPr/>
          </p:nvPicPr>
          <p:blipFill>
            <a:blip r:embed="rId6"/>
            <a:stretch>
              <a:fillRect/>
            </a:stretch>
          </p:blipFill>
          <p:spPr>
            <a:xfrm>
              <a:off x="3600688" y="3126413"/>
              <a:ext cx="2628300" cy="622248"/>
            </a:xfrm>
            <a:prstGeom prst="rect">
              <a:avLst/>
            </a:prstGeom>
          </p:spPr>
        </p:pic>
        <p:cxnSp>
          <p:nvCxnSpPr>
            <p:cNvPr id="11" name="直接箭头连接符 10">
              <a:extLst>
                <a:ext uri="{FF2B5EF4-FFF2-40B4-BE49-F238E27FC236}">
                  <a16:creationId xmlns:a16="http://schemas.microsoft.com/office/drawing/2014/main" id="{2822F5FB-BA77-49EF-8E36-47D249FD2FC8}"/>
                </a:ext>
              </a:extLst>
            </p:cNvPr>
            <p:cNvCxnSpPr/>
            <p:nvPr/>
          </p:nvCxnSpPr>
          <p:spPr>
            <a:xfrm flipV="1">
              <a:off x="4131874" y="3748661"/>
              <a:ext cx="698131" cy="6526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130950AF-19C2-4E37-8503-78798F63E0ED}"/>
                </a:ext>
              </a:extLst>
            </p:cNvPr>
            <p:cNvSpPr/>
            <p:nvPr/>
          </p:nvSpPr>
          <p:spPr>
            <a:xfrm>
              <a:off x="3770710" y="4419598"/>
              <a:ext cx="642938" cy="195263"/>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70015911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CustomShape 1"/>
          <p:cNvSpPr/>
          <p:nvPr/>
        </p:nvSpPr>
        <p:spPr>
          <a:xfrm>
            <a:off x="623880" y="637920"/>
            <a:ext cx="7885800" cy="213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pPr>
            <a:r>
              <a:rPr lang="en-US" sz="4500" b="0" strike="noStrike" spc="-1" dirty="0">
                <a:solidFill>
                  <a:srgbClr val="5B9BD5"/>
                </a:solidFill>
                <a:uFill>
                  <a:solidFill>
                    <a:srgbClr val="FFFFFF"/>
                  </a:solidFill>
                </a:uFill>
                <a:latin typeface="Arial"/>
                <a:ea typeface="DejaVu Sans"/>
              </a:rPr>
              <a:t>1.</a:t>
            </a:r>
            <a:r>
              <a:rPr lang="en-US" sz="4500" b="0" strike="noStrike" spc="-1" dirty="0">
                <a:solidFill>
                  <a:srgbClr val="000000"/>
                </a:solidFill>
                <a:uFill>
                  <a:solidFill>
                    <a:srgbClr val="FFFFFF"/>
                  </a:solidFill>
                </a:uFill>
                <a:latin typeface="Arial"/>
                <a:ea typeface="DejaVu Sans"/>
              </a:rPr>
              <a:t>认识CMake及应用</a:t>
            </a:r>
            <a:endParaRPr lang="en-US" sz="1800" b="0" strike="noStrike" spc="-1" dirty="0">
              <a:solidFill>
                <a:srgbClr val="000000"/>
              </a:solidFill>
              <a:uFill>
                <a:solidFill>
                  <a:srgbClr val="FFFFFF"/>
                </a:solidFill>
              </a:uFill>
              <a:latin typeface="Arial"/>
            </a:endParaRPr>
          </a:p>
        </p:txBody>
      </p:sp>
      <p:sp>
        <p:nvSpPr>
          <p:cNvPr id="126" name="CustomShape 2"/>
          <p:cNvSpPr/>
          <p:nvPr/>
        </p:nvSpPr>
        <p:spPr>
          <a:xfrm>
            <a:off x="623880" y="2772360"/>
            <a:ext cx="7885800" cy="56880"/>
          </a:xfrm>
          <a:prstGeom prst="rect">
            <a:avLst/>
          </a:prstGeom>
          <a:solidFill>
            <a:srgbClr val="5B9BD5"/>
          </a:solidFill>
          <a:ln w="12600">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2" name="矩形 1">
            <a:extLst>
              <a:ext uri="{FF2B5EF4-FFF2-40B4-BE49-F238E27FC236}">
                <a16:creationId xmlns:a16="http://schemas.microsoft.com/office/drawing/2014/main" id="{93838EBF-587D-4858-85C3-937A27D1E6C6}"/>
              </a:ext>
            </a:extLst>
          </p:cNvPr>
          <p:cNvSpPr/>
          <p:nvPr/>
        </p:nvSpPr>
        <p:spPr>
          <a:xfrm>
            <a:off x="1458656" y="2518234"/>
            <a:ext cx="5477782" cy="718915"/>
          </a:xfrm>
          <a:prstGeom prst="rect">
            <a:avLst/>
          </a:prstGeom>
        </p:spPr>
        <p:txBody>
          <a:bodyPr wrap="none">
            <a:spAutoFit/>
          </a:bodyPr>
          <a:lstStyle/>
          <a:p>
            <a:pPr lvl="0" eaLnBrk="0" fontAlgn="base" hangingPunct="0">
              <a:lnSpc>
                <a:spcPct val="200000"/>
              </a:lnSpc>
              <a:spcBef>
                <a:spcPct val="0"/>
              </a:spcBef>
              <a:spcAft>
                <a:spcPct val="0"/>
              </a:spcAft>
            </a:pPr>
            <a:r>
              <a:rPr lang="zh-CN" altLang="en-US" sz="2400" dirty="0">
                <a:latin typeface="Arial" panose="020B0604020202020204" pitchFamily="34" charset="0"/>
              </a:rPr>
              <a:t>实践三：为实例同时添加一个动</a:t>
            </a:r>
            <a:r>
              <a:rPr lang="en-US" altLang="zh-CN" sz="2400" dirty="0">
                <a:latin typeface="Arial" panose="020B0604020202020204" pitchFamily="34" charset="0"/>
              </a:rPr>
              <a:t>/</a:t>
            </a:r>
            <a:r>
              <a:rPr lang="zh-CN" altLang="en-US" sz="2400" dirty="0">
                <a:latin typeface="Arial" panose="020B0604020202020204" pitchFamily="34" charset="0"/>
              </a:rPr>
              <a:t>静态库</a:t>
            </a:r>
            <a:endParaRPr lang="zh-CN" altLang="zh-CN" sz="2400" dirty="0">
              <a:latin typeface="Arial" panose="020B0604020202020204" pitchFamily="34" charset="0"/>
            </a:endParaRPr>
          </a:p>
        </p:txBody>
      </p:sp>
    </p:spTree>
    <p:extLst>
      <p:ext uri="{BB962C8B-B14F-4D97-AF65-F5344CB8AC3E}">
        <p14:creationId xmlns:p14="http://schemas.microsoft.com/office/powerpoint/2010/main" val="345393024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10" name="矩形 9">
            <a:extLst>
              <a:ext uri="{FF2B5EF4-FFF2-40B4-BE49-F238E27FC236}">
                <a16:creationId xmlns:a16="http://schemas.microsoft.com/office/drawing/2014/main" id="{F98D608C-E056-457B-9C0D-0F5E31599E2C}"/>
              </a:ext>
            </a:extLst>
          </p:cNvPr>
          <p:cNvSpPr/>
          <p:nvPr/>
        </p:nvSpPr>
        <p:spPr>
          <a:xfrm>
            <a:off x="2018500" y="1862280"/>
            <a:ext cx="184731" cy="338554"/>
          </a:xfrm>
          <a:prstGeom prst="rect">
            <a:avLst/>
          </a:prstGeom>
        </p:spPr>
        <p:txBody>
          <a:bodyPr wrap="none">
            <a:spAutoFit/>
          </a:bodyPr>
          <a:lstStyle/>
          <a:p>
            <a:endParaRPr lang="zh-CN" altLang="en-US" sz="1600" b="1" dirty="0">
              <a:solidFill>
                <a:schemeClr val="bg1">
                  <a:lumMod val="65000"/>
                </a:schemeClr>
              </a:solidFill>
            </a:endParaRPr>
          </a:p>
        </p:txBody>
      </p:sp>
      <p:sp>
        <p:nvSpPr>
          <p:cNvPr id="19" name="矩形 18">
            <a:extLst>
              <a:ext uri="{FF2B5EF4-FFF2-40B4-BE49-F238E27FC236}">
                <a16:creationId xmlns:a16="http://schemas.microsoft.com/office/drawing/2014/main" id="{D479942F-1B2F-4791-90B3-C5AFF0BA4214}"/>
              </a:ext>
            </a:extLst>
          </p:cNvPr>
          <p:cNvSpPr/>
          <p:nvPr/>
        </p:nvSpPr>
        <p:spPr>
          <a:xfrm>
            <a:off x="341998" y="1198878"/>
            <a:ext cx="2780248" cy="458459"/>
          </a:xfrm>
          <a:prstGeom prst="rect">
            <a:avLst/>
          </a:prstGeom>
        </p:spPr>
        <p:txBody>
          <a:bodyPr wrap="none">
            <a:spAutoFit/>
          </a:bodyPr>
          <a:lstStyle/>
          <a:p>
            <a:pPr marL="285750" indent="-285750">
              <a:lnSpc>
                <a:spcPct val="150000"/>
              </a:lnSpc>
              <a:buFont typeface="Wingdings" panose="05000000000000000000" pitchFamily="2" charset="2"/>
              <a:buChar char="p"/>
            </a:pPr>
            <a:r>
              <a:rPr lang="zh-CN" altLang="en-US" spc="-1" dirty="0">
                <a:solidFill>
                  <a:srgbClr val="000000"/>
                </a:solidFill>
                <a:uFill>
                  <a:solidFill>
                    <a:srgbClr val="FFFFFF"/>
                  </a:solidFill>
                </a:uFill>
              </a:rPr>
              <a:t>生成指定路径的动态库</a:t>
            </a:r>
            <a:endParaRPr lang="en-US" altLang="zh-CN" spc="-1" dirty="0">
              <a:solidFill>
                <a:srgbClr val="000000"/>
              </a:solidFill>
              <a:uFill>
                <a:solidFill>
                  <a:srgbClr val="FFFFFF"/>
                </a:solidFill>
              </a:uFill>
            </a:endParaRPr>
          </a:p>
        </p:txBody>
      </p:sp>
      <p:pic>
        <p:nvPicPr>
          <p:cNvPr id="9" name="图片 8">
            <a:extLst>
              <a:ext uri="{FF2B5EF4-FFF2-40B4-BE49-F238E27FC236}">
                <a16:creationId xmlns:a16="http://schemas.microsoft.com/office/drawing/2014/main" id="{21CEAD0B-F12D-4215-9738-63E791FAFB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998" y="2104148"/>
            <a:ext cx="5709475" cy="2165423"/>
          </a:xfrm>
          <a:prstGeom prst="rect">
            <a:avLst/>
          </a:prstGeom>
        </p:spPr>
      </p:pic>
      <p:sp>
        <p:nvSpPr>
          <p:cNvPr id="20" name="矩形 19">
            <a:extLst>
              <a:ext uri="{FF2B5EF4-FFF2-40B4-BE49-F238E27FC236}">
                <a16:creationId xmlns:a16="http://schemas.microsoft.com/office/drawing/2014/main" id="{3ABFF81C-A941-4F6E-A3EE-006C4367A525}"/>
              </a:ext>
            </a:extLst>
          </p:cNvPr>
          <p:cNvSpPr/>
          <p:nvPr/>
        </p:nvSpPr>
        <p:spPr>
          <a:xfrm>
            <a:off x="6302758" y="2017583"/>
            <a:ext cx="2352000" cy="2316019"/>
          </a:xfrm>
          <a:prstGeom prst="rect">
            <a:avLst/>
          </a:prstGeom>
          <a:ln>
            <a:solidFill>
              <a:schemeClr val="tx2">
                <a:lumMod val="60000"/>
                <a:lumOff val="40000"/>
              </a:schemeClr>
            </a:solidFill>
          </a:ln>
        </p:spPr>
        <p:txBody>
          <a:bodyPr wrap="square">
            <a:spAutoFit/>
          </a:bodyPr>
          <a:lstStyle/>
          <a:p>
            <a:pPr marL="285750" indent="-285750" algn="just">
              <a:lnSpc>
                <a:spcPct val="150000"/>
              </a:lnSpc>
              <a:buFont typeface="Wingdings" panose="05000000000000000000" pitchFamily="2" charset="2"/>
              <a:buChar char="p"/>
            </a:pPr>
            <a:r>
              <a:rPr lang="zh-CN" altLang="en-US" sz="1400" spc="-1" dirty="0">
                <a:solidFill>
                  <a:srgbClr val="000000"/>
                </a:solidFill>
                <a:uFill>
                  <a:solidFill>
                    <a:srgbClr val="FFFFFF"/>
                  </a:solidFill>
                </a:uFill>
              </a:rPr>
              <a:t>生成库的说明：</a:t>
            </a:r>
            <a:endParaRPr lang="en-US" altLang="zh-CN" sz="1400" spc="-1" dirty="0">
              <a:solidFill>
                <a:srgbClr val="000000"/>
              </a:solidFill>
              <a:uFill>
                <a:solidFill>
                  <a:srgbClr val="FFFFFF"/>
                </a:solidFill>
              </a:uFill>
            </a:endParaRPr>
          </a:p>
          <a:p>
            <a:pPr marL="285750" indent="-285750" algn="just">
              <a:lnSpc>
                <a:spcPct val="150000"/>
              </a:lnSpc>
              <a:buFont typeface="Wingdings" panose="05000000000000000000" pitchFamily="2" charset="2"/>
              <a:buChar char="Ø"/>
            </a:pPr>
            <a:r>
              <a:rPr lang="zh-CN" altLang="en-US" sz="1400" spc="-1" dirty="0">
                <a:solidFill>
                  <a:srgbClr val="000000"/>
                </a:solidFill>
                <a:uFill>
                  <a:solidFill>
                    <a:srgbClr val="FFFFFF"/>
                  </a:solidFill>
                </a:uFill>
              </a:rPr>
              <a:t>在</a:t>
            </a:r>
            <a:r>
              <a:rPr lang="en-US" altLang="zh-CN" sz="1400" spc="-1" dirty="0" err="1">
                <a:solidFill>
                  <a:srgbClr val="000000"/>
                </a:solidFill>
                <a:uFill>
                  <a:solidFill>
                    <a:srgbClr val="FFFFFF"/>
                  </a:solidFill>
                </a:uFill>
              </a:rPr>
              <a:t>cmakelist</a:t>
            </a:r>
            <a:r>
              <a:rPr lang="zh-CN" altLang="en-US" sz="1400" spc="-1" dirty="0">
                <a:solidFill>
                  <a:srgbClr val="000000"/>
                </a:solidFill>
                <a:uFill>
                  <a:solidFill>
                    <a:srgbClr val="FFFFFF"/>
                  </a:solidFill>
                </a:uFill>
              </a:rPr>
              <a:t>同级目录的</a:t>
            </a:r>
            <a:r>
              <a:rPr lang="en-US" altLang="zh-CN" sz="1400" spc="-1" dirty="0">
                <a:solidFill>
                  <a:srgbClr val="000000"/>
                </a:solidFill>
                <a:uFill>
                  <a:solidFill>
                    <a:srgbClr val="FFFFFF"/>
                  </a:solidFill>
                </a:uFill>
              </a:rPr>
              <a:t>lib</a:t>
            </a:r>
            <a:r>
              <a:rPr lang="zh-CN" altLang="en-US" sz="1400" spc="-1" dirty="0">
                <a:solidFill>
                  <a:srgbClr val="000000"/>
                </a:solidFill>
                <a:uFill>
                  <a:solidFill>
                    <a:srgbClr val="FFFFFF"/>
                  </a:solidFill>
                </a:uFill>
              </a:rPr>
              <a:t>文件夹下生成</a:t>
            </a:r>
            <a:endParaRPr lang="en-US" altLang="zh-CN" sz="1400" spc="-1" dirty="0">
              <a:solidFill>
                <a:srgbClr val="000000"/>
              </a:solidFill>
              <a:uFill>
                <a:solidFill>
                  <a:srgbClr val="FFFFFF"/>
                </a:solidFill>
              </a:uFill>
            </a:endParaRPr>
          </a:p>
          <a:p>
            <a:pPr marL="285750" indent="-285750" algn="just">
              <a:lnSpc>
                <a:spcPct val="150000"/>
              </a:lnSpc>
              <a:buFont typeface="Wingdings" panose="05000000000000000000" pitchFamily="2" charset="2"/>
              <a:buChar char="Ø"/>
            </a:pPr>
            <a:r>
              <a:rPr lang="en-US" altLang="zh-CN" sz="1400" spc="-1" dirty="0" err="1">
                <a:solidFill>
                  <a:srgbClr val="000000"/>
                </a:solidFill>
                <a:uFill>
                  <a:solidFill>
                    <a:srgbClr val="FFFFFF"/>
                  </a:solidFill>
                </a:uFill>
              </a:rPr>
              <a:t>Windows中静态库.lib后缀</a:t>
            </a:r>
            <a:r>
              <a:rPr lang="en-US" altLang="zh-CN" sz="1400" spc="-1" dirty="0">
                <a:solidFill>
                  <a:srgbClr val="000000"/>
                </a:solidFill>
                <a:uFill>
                  <a:solidFill>
                    <a:srgbClr val="FFFFFF"/>
                  </a:solidFill>
                </a:uFill>
              </a:rPr>
              <a:t>,</a:t>
            </a:r>
            <a:r>
              <a:rPr lang="zh-CN" altLang="en-US" sz="1400" spc="-1" dirty="0">
                <a:solidFill>
                  <a:srgbClr val="000000"/>
                </a:solidFill>
                <a:uFill>
                  <a:solidFill>
                    <a:srgbClr val="FFFFFF"/>
                  </a:solidFill>
                </a:uFill>
              </a:rPr>
              <a:t>动态库</a:t>
            </a:r>
            <a:r>
              <a:rPr lang="en-US" altLang="zh-CN" sz="1400" spc="-1" dirty="0">
                <a:solidFill>
                  <a:srgbClr val="000000"/>
                </a:solidFill>
                <a:uFill>
                  <a:solidFill>
                    <a:srgbClr val="FFFFFF"/>
                  </a:solidFill>
                </a:uFill>
              </a:rPr>
              <a:t>为.dll   </a:t>
            </a:r>
          </a:p>
          <a:p>
            <a:pPr marL="285750" indent="-285750" algn="just">
              <a:lnSpc>
                <a:spcPct val="150000"/>
              </a:lnSpc>
              <a:buFont typeface="Wingdings" panose="05000000000000000000" pitchFamily="2" charset="2"/>
              <a:buChar char="Ø"/>
            </a:pPr>
            <a:r>
              <a:rPr lang="en-US" altLang="zh-CN" sz="1400" spc="-1" dirty="0" err="1">
                <a:solidFill>
                  <a:srgbClr val="000000"/>
                </a:solidFill>
                <a:uFill>
                  <a:solidFill>
                    <a:srgbClr val="FFFFFF"/>
                  </a:solidFill>
                </a:uFill>
              </a:rPr>
              <a:t>linux中静态库.a后缀</a:t>
            </a:r>
            <a:r>
              <a:rPr lang="en-US" altLang="zh-CN" sz="1400" spc="-1" dirty="0">
                <a:solidFill>
                  <a:srgbClr val="000000"/>
                </a:solidFill>
                <a:uFill>
                  <a:solidFill>
                    <a:srgbClr val="FFFFFF"/>
                  </a:solidFill>
                </a:uFill>
              </a:rPr>
              <a:t>, </a:t>
            </a:r>
            <a:r>
              <a:rPr lang="zh-CN" altLang="en-US" sz="1400" spc="-1" dirty="0">
                <a:solidFill>
                  <a:srgbClr val="000000"/>
                </a:solidFill>
                <a:uFill>
                  <a:solidFill>
                    <a:srgbClr val="FFFFFF"/>
                  </a:solidFill>
                </a:uFill>
              </a:rPr>
              <a:t>动态</a:t>
            </a:r>
            <a:r>
              <a:rPr lang="en-US" altLang="zh-CN" sz="1400" spc="-1" dirty="0" err="1">
                <a:solidFill>
                  <a:srgbClr val="000000"/>
                </a:solidFill>
                <a:uFill>
                  <a:solidFill>
                    <a:srgbClr val="FFFFFF"/>
                  </a:solidFill>
                </a:uFill>
              </a:rPr>
              <a:t>库.so后缀</a:t>
            </a:r>
            <a:endParaRPr lang="en-US" altLang="zh-CN" sz="1400" spc="-1" dirty="0">
              <a:solidFill>
                <a:srgbClr val="000000"/>
              </a:solidFill>
              <a:uFill>
                <a:solidFill>
                  <a:srgbClr val="FFFFFF"/>
                </a:solidFill>
              </a:uFill>
            </a:endParaRPr>
          </a:p>
        </p:txBody>
      </p:sp>
    </p:spTree>
    <p:extLst>
      <p:ext uri="{BB962C8B-B14F-4D97-AF65-F5344CB8AC3E}">
        <p14:creationId xmlns:p14="http://schemas.microsoft.com/office/powerpoint/2010/main" val="319390571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10" name="矩形 9">
            <a:extLst>
              <a:ext uri="{FF2B5EF4-FFF2-40B4-BE49-F238E27FC236}">
                <a16:creationId xmlns:a16="http://schemas.microsoft.com/office/drawing/2014/main" id="{F98D608C-E056-457B-9C0D-0F5E31599E2C}"/>
              </a:ext>
            </a:extLst>
          </p:cNvPr>
          <p:cNvSpPr/>
          <p:nvPr/>
        </p:nvSpPr>
        <p:spPr>
          <a:xfrm>
            <a:off x="2018500" y="2182385"/>
            <a:ext cx="184731" cy="338554"/>
          </a:xfrm>
          <a:prstGeom prst="rect">
            <a:avLst/>
          </a:prstGeom>
        </p:spPr>
        <p:txBody>
          <a:bodyPr wrap="none">
            <a:spAutoFit/>
          </a:bodyPr>
          <a:lstStyle/>
          <a:p>
            <a:endParaRPr lang="zh-CN" altLang="en-US" sz="1600" b="1" dirty="0">
              <a:solidFill>
                <a:schemeClr val="bg1">
                  <a:lumMod val="65000"/>
                </a:schemeClr>
              </a:solidFill>
            </a:endParaRPr>
          </a:p>
        </p:txBody>
      </p:sp>
      <p:sp>
        <p:nvSpPr>
          <p:cNvPr id="19" name="矩形 18">
            <a:extLst>
              <a:ext uri="{FF2B5EF4-FFF2-40B4-BE49-F238E27FC236}">
                <a16:creationId xmlns:a16="http://schemas.microsoft.com/office/drawing/2014/main" id="{D479942F-1B2F-4791-90B3-C5AFF0BA4214}"/>
              </a:ext>
            </a:extLst>
          </p:cNvPr>
          <p:cNvSpPr/>
          <p:nvPr/>
        </p:nvSpPr>
        <p:spPr>
          <a:xfrm>
            <a:off x="341998" y="1149840"/>
            <a:ext cx="5317994" cy="458459"/>
          </a:xfrm>
          <a:prstGeom prst="rect">
            <a:avLst/>
          </a:prstGeom>
        </p:spPr>
        <p:txBody>
          <a:bodyPr wrap="none">
            <a:spAutoFit/>
          </a:bodyPr>
          <a:lstStyle/>
          <a:p>
            <a:pPr marL="285750" indent="-285750">
              <a:lnSpc>
                <a:spcPct val="150000"/>
              </a:lnSpc>
              <a:buFont typeface="Wingdings" panose="05000000000000000000" pitchFamily="2" charset="2"/>
              <a:buChar char="p"/>
            </a:pPr>
            <a:r>
              <a:rPr lang="zh-CN" altLang="en-US" spc="-1" dirty="0">
                <a:solidFill>
                  <a:srgbClr val="000000"/>
                </a:solidFill>
                <a:uFill>
                  <a:solidFill>
                    <a:srgbClr val="FFFFFF"/>
                  </a:solidFill>
                </a:uFill>
              </a:rPr>
              <a:t>一点思考：同时构建静态和动态的同名库？？？</a:t>
            </a:r>
            <a:endParaRPr lang="en-US" altLang="zh-CN" spc="-1" dirty="0">
              <a:solidFill>
                <a:srgbClr val="000000"/>
              </a:solidFill>
              <a:uFill>
                <a:solidFill>
                  <a:srgbClr val="FFFFFF"/>
                </a:solidFill>
              </a:uFill>
            </a:endParaRPr>
          </a:p>
        </p:txBody>
      </p:sp>
      <p:pic>
        <p:nvPicPr>
          <p:cNvPr id="4" name="图片 3">
            <a:extLst>
              <a:ext uri="{FF2B5EF4-FFF2-40B4-BE49-F238E27FC236}">
                <a16:creationId xmlns:a16="http://schemas.microsoft.com/office/drawing/2014/main" id="{E01A1ED7-6CF1-4070-BAFA-C9DE1A6DF2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781" y="1702259"/>
            <a:ext cx="4680219" cy="2212157"/>
          </a:xfrm>
          <a:prstGeom prst="rect">
            <a:avLst/>
          </a:prstGeom>
        </p:spPr>
      </p:pic>
      <p:pic>
        <p:nvPicPr>
          <p:cNvPr id="6" name="图片 5">
            <a:extLst>
              <a:ext uri="{FF2B5EF4-FFF2-40B4-BE49-F238E27FC236}">
                <a16:creationId xmlns:a16="http://schemas.microsoft.com/office/drawing/2014/main" id="{EDF38D8F-4CD2-4DE5-9A03-75FCDFCE8E25}"/>
              </a:ext>
            </a:extLst>
          </p:cNvPr>
          <p:cNvPicPr>
            <a:picLocks noChangeAspect="1"/>
          </p:cNvPicPr>
          <p:nvPr/>
        </p:nvPicPr>
        <p:blipFill rotWithShape="1">
          <a:blip r:embed="rId5">
            <a:extLst>
              <a:ext uri="{28A0092B-C50C-407E-A947-70E740481C1C}">
                <a14:useLocalDpi xmlns:a14="http://schemas.microsoft.com/office/drawing/2010/main" val="0"/>
              </a:ext>
            </a:extLst>
          </a:blip>
          <a:srcRect r="1430" b="37133"/>
          <a:stretch/>
        </p:blipFill>
        <p:spPr>
          <a:xfrm>
            <a:off x="1135781" y="4042260"/>
            <a:ext cx="6336937" cy="974424"/>
          </a:xfrm>
          <a:prstGeom prst="rect">
            <a:avLst/>
          </a:prstGeom>
        </p:spPr>
      </p:pic>
      <p:sp>
        <p:nvSpPr>
          <p:cNvPr id="14" name="箭头: 下 13">
            <a:extLst>
              <a:ext uri="{FF2B5EF4-FFF2-40B4-BE49-F238E27FC236}">
                <a16:creationId xmlns:a16="http://schemas.microsoft.com/office/drawing/2014/main" id="{C3AFF73B-255A-472A-8E4D-FD0EAAD87EE4}"/>
              </a:ext>
            </a:extLst>
          </p:cNvPr>
          <p:cNvSpPr/>
          <p:nvPr/>
        </p:nvSpPr>
        <p:spPr>
          <a:xfrm>
            <a:off x="6490754" y="3554234"/>
            <a:ext cx="262683" cy="3601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74730293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10" name="矩形 9">
            <a:extLst>
              <a:ext uri="{FF2B5EF4-FFF2-40B4-BE49-F238E27FC236}">
                <a16:creationId xmlns:a16="http://schemas.microsoft.com/office/drawing/2014/main" id="{F98D608C-E056-457B-9C0D-0F5E31599E2C}"/>
              </a:ext>
            </a:extLst>
          </p:cNvPr>
          <p:cNvSpPr/>
          <p:nvPr/>
        </p:nvSpPr>
        <p:spPr>
          <a:xfrm>
            <a:off x="2018500" y="2182385"/>
            <a:ext cx="184731" cy="338554"/>
          </a:xfrm>
          <a:prstGeom prst="rect">
            <a:avLst/>
          </a:prstGeom>
        </p:spPr>
        <p:txBody>
          <a:bodyPr wrap="none">
            <a:spAutoFit/>
          </a:bodyPr>
          <a:lstStyle/>
          <a:p>
            <a:endParaRPr lang="zh-CN" altLang="en-US" sz="1600" b="1" dirty="0">
              <a:solidFill>
                <a:schemeClr val="bg1">
                  <a:lumMod val="65000"/>
                </a:schemeClr>
              </a:solidFill>
            </a:endParaRPr>
          </a:p>
        </p:txBody>
      </p:sp>
      <p:sp>
        <p:nvSpPr>
          <p:cNvPr id="19" name="矩形 18">
            <a:extLst>
              <a:ext uri="{FF2B5EF4-FFF2-40B4-BE49-F238E27FC236}">
                <a16:creationId xmlns:a16="http://schemas.microsoft.com/office/drawing/2014/main" id="{D479942F-1B2F-4791-90B3-C5AFF0BA4214}"/>
              </a:ext>
            </a:extLst>
          </p:cNvPr>
          <p:cNvSpPr/>
          <p:nvPr/>
        </p:nvSpPr>
        <p:spPr>
          <a:xfrm>
            <a:off x="341998" y="1149840"/>
            <a:ext cx="5317994" cy="458459"/>
          </a:xfrm>
          <a:prstGeom prst="rect">
            <a:avLst/>
          </a:prstGeom>
        </p:spPr>
        <p:txBody>
          <a:bodyPr wrap="none">
            <a:spAutoFit/>
          </a:bodyPr>
          <a:lstStyle/>
          <a:p>
            <a:pPr marL="285750" indent="-285750">
              <a:lnSpc>
                <a:spcPct val="150000"/>
              </a:lnSpc>
              <a:buFont typeface="Wingdings" panose="05000000000000000000" pitchFamily="2" charset="2"/>
              <a:buChar char="p"/>
            </a:pPr>
            <a:r>
              <a:rPr lang="zh-CN" altLang="en-US" spc="-1" dirty="0">
                <a:solidFill>
                  <a:srgbClr val="000000"/>
                </a:solidFill>
                <a:uFill>
                  <a:solidFill>
                    <a:srgbClr val="FFFFFF"/>
                  </a:solidFill>
                </a:uFill>
              </a:rPr>
              <a:t>一点思考：同时构建静态和动态的同名库？？？</a:t>
            </a:r>
            <a:endParaRPr lang="en-US" altLang="zh-CN" spc="-1" dirty="0">
              <a:solidFill>
                <a:srgbClr val="000000"/>
              </a:solidFill>
              <a:uFill>
                <a:solidFill>
                  <a:srgbClr val="FFFFFF"/>
                </a:solidFill>
              </a:uFill>
            </a:endParaRPr>
          </a:p>
        </p:txBody>
      </p:sp>
      <p:pic>
        <p:nvPicPr>
          <p:cNvPr id="3" name="图片 2">
            <a:extLst>
              <a:ext uri="{FF2B5EF4-FFF2-40B4-BE49-F238E27FC236}">
                <a16:creationId xmlns:a16="http://schemas.microsoft.com/office/drawing/2014/main" id="{F7B41430-BA7E-474D-9FA7-58572F28F6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998" y="1931468"/>
            <a:ext cx="5938544" cy="2721151"/>
          </a:xfrm>
          <a:prstGeom prst="rect">
            <a:avLst/>
          </a:prstGeom>
        </p:spPr>
      </p:pic>
      <p:pic>
        <p:nvPicPr>
          <p:cNvPr id="5" name="图片 4">
            <a:extLst>
              <a:ext uri="{FF2B5EF4-FFF2-40B4-BE49-F238E27FC236}">
                <a16:creationId xmlns:a16="http://schemas.microsoft.com/office/drawing/2014/main" id="{81F95AA2-46B7-4A18-BED7-6DCE07F4C4D0}"/>
              </a:ext>
            </a:extLst>
          </p:cNvPr>
          <p:cNvPicPr>
            <a:picLocks noChangeAspect="1"/>
          </p:cNvPicPr>
          <p:nvPr/>
        </p:nvPicPr>
        <p:blipFill>
          <a:blip r:embed="rId5"/>
          <a:stretch>
            <a:fillRect/>
          </a:stretch>
        </p:blipFill>
        <p:spPr>
          <a:xfrm>
            <a:off x="6688847" y="1931468"/>
            <a:ext cx="1965911" cy="589111"/>
          </a:xfrm>
          <a:prstGeom prst="rect">
            <a:avLst/>
          </a:prstGeom>
          <a:ln>
            <a:solidFill>
              <a:srgbClr val="0066CC"/>
            </a:solidFill>
          </a:ln>
        </p:spPr>
      </p:pic>
      <p:sp>
        <p:nvSpPr>
          <p:cNvPr id="15" name="箭头: 下 14">
            <a:extLst>
              <a:ext uri="{FF2B5EF4-FFF2-40B4-BE49-F238E27FC236}">
                <a16:creationId xmlns:a16="http://schemas.microsoft.com/office/drawing/2014/main" id="{DF6E5553-843B-4CA6-A69D-0FDEEFE6B81D}"/>
              </a:ext>
            </a:extLst>
          </p:cNvPr>
          <p:cNvSpPr/>
          <p:nvPr/>
        </p:nvSpPr>
        <p:spPr>
          <a:xfrm rot="16200000">
            <a:off x="6379483" y="2111678"/>
            <a:ext cx="262683" cy="1639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a:extLst>
              <a:ext uri="{FF2B5EF4-FFF2-40B4-BE49-F238E27FC236}">
                <a16:creationId xmlns:a16="http://schemas.microsoft.com/office/drawing/2014/main" id="{5002FDE8-4656-4999-869E-4B582FC6689E}"/>
              </a:ext>
            </a:extLst>
          </p:cNvPr>
          <p:cNvSpPr/>
          <p:nvPr/>
        </p:nvSpPr>
        <p:spPr>
          <a:xfrm>
            <a:off x="6961336" y="3363163"/>
            <a:ext cx="1684784" cy="1289456"/>
          </a:xfrm>
          <a:prstGeom prst="rect">
            <a:avLst/>
          </a:prstGeom>
          <a:solidFill>
            <a:schemeClr val="tx2">
              <a:lumMod val="60000"/>
              <a:lumOff val="40000"/>
            </a:schemeClr>
          </a:solidFill>
          <a:ln>
            <a:solidFill>
              <a:schemeClr val="tx2">
                <a:lumMod val="60000"/>
                <a:lumOff val="40000"/>
              </a:schemeClr>
            </a:solidFill>
          </a:ln>
        </p:spPr>
        <p:txBody>
          <a:bodyPr wrap="square">
            <a:spAutoFit/>
          </a:bodyPr>
          <a:lstStyle/>
          <a:p>
            <a:pPr algn="ctr">
              <a:lnSpc>
                <a:spcPct val="150000"/>
              </a:lnSpc>
            </a:pPr>
            <a:r>
              <a:rPr lang="zh-CN" altLang="en-US" b="1" spc="-1" dirty="0">
                <a:solidFill>
                  <a:schemeClr val="bg1"/>
                </a:solidFill>
                <a:uFill>
                  <a:solidFill>
                    <a:srgbClr val="FFFFFF"/>
                  </a:solidFill>
                </a:uFill>
              </a:rPr>
              <a:t>到底什么是静态库和动态库 ？？？</a:t>
            </a:r>
            <a:endParaRPr lang="en-US" altLang="zh-CN" b="1" spc="-1" dirty="0">
              <a:solidFill>
                <a:schemeClr val="bg1"/>
              </a:solidFill>
              <a:uFill>
                <a:solidFill>
                  <a:srgbClr val="FFFFFF"/>
                </a:solidFill>
              </a:uFill>
            </a:endParaRPr>
          </a:p>
        </p:txBody>
      </p:sp>
    </p:spTree>
    <p:extLst>
      <p:ext uri="{BB962C8B-B14F-4D97-AF65-F5344CB8AC3E}">
        <p14:creationId xmlns:p14="http://schemas.microsoft.com/office/powerpoint/2010/main" val="16776903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10" name="矩形 9">
            <a:extLst>
              <a:ext uri="{FF2B5EF4-FFF2-40B4-BE49-F238E27FC236}">
                <a16:creationId xmlns:a16="http://schemas.microsoft.com/office/drawing/2014/main" id="{F98D608C-E056-457B-9C0D-0F5E31599E2C}"/>
              </a:ext>
            </a:extLst>
          </p:cNvPr>
          <p:cNvSpPr/>
          <p:nvPr/>
        </p:nvSpPr>
        <p:spPr>
          <a:xfrm>
            <a:off x="2018500" y="2182385"/>
            <a:ext cx="184731" cy="338554"/>
          </a:xfrm>
          <a:prstGeom prst="rect">
            <a:avLst/>
          </a:prstGeom>
        </p:spPr>
        <p:txBody>
          <a:bodyPr wrap="none">
            <a:spAutoFit/>
          </a:bodyPr>
          <a:lstStyle/>
          <a:p>
            <a:endParaRPr lang="zh-CN" altLang="en-US" sz="1600" b="1" dirty="0">
              <a:solidFill>
                <a:schemeClr val="bg1">
                  <a:lumMod val="65000"/>
                </a:schemeClr>
              </a:solidFill>
            </a:endParaRPr>
          </a:p>
        </p:txBody>
      </p:sp>
      <p:sp>
        <p:nvSpPr>
          <p:cNvPr id="19" name="矩形 18">
            <a:extLst>
              <a:ext uri="{FF2B5EF4-FFF2-40B4-BE49-F238E27FC236}">
                <a16:creationId xmlns:a16="http://schemas.microsoft.com/office/drawing/2014/main" id="{D479942F-1B2F-4791-90B3-C5AFF0BA4214}"/>
              </a:ext>
            </a:extLst>
          </p:cNvPr>
          <p:cNvSpPr/>
          <p:nvPr/>
        </p:nvSpPr>
        <p:spPr>
          <a:xfrm>
            <a:off x="341998" y="1149840"/>
            <a:ext cx="2780248" cy="458459"/>
          </a:xfrm>
          <a:prstGeom prst="rect">
            <a:avLst/>
          </a:prstGeom>
        </p:spPr>
        <p:txBody>
          <a:bodyPr wrap="none">
            <a:spAutoFit/>
          </a:bodyPr>
          <a:lstStyle/>
          <a:p>
            <a:pPr marL="285750" indent="-285750">
              <a:lnSpc>
                <a:spcPct val="150000"/>
              </a:lnSpc>
              <a:buFont typeface="Wingdings" panose="05000000000000000000" pitchFamily="2" charset="2"/>
              <a:buChar char="p"/>
            </a:pPr>
            <a:r>
              <a:rPr lang="zh-CN" altLang="en-US" spc="-1" dirty="0">
                <a:solidFill>
                  <a:srgbClr val="000000"/>
                </a:solidFill>
                <a:uFill>
                  <a:solidFill>
                    <a:srgbClr val="FFFFFF"/>
                  </a:solidFill>
                </a:uFill>
              </a:rPr>
              <a:t>从程序的工作过程说起</a:t>
            </a:r>
            <a:endParaRPr lang="en-US" altLang="zh-CN" spc="-1" dirty="0">
              <a:solidFill>
                <a:srgbClr val="000000"/>
              </a:solidFill>
              <a:uFill>
                <a:solidFill>
                  <a:srgbClr val="FFFFFF"/>
                </a:solidFill>
              </a:uFill>
            </a:endParaRPr>
          </a:p>
        </p:txBody>
      </p:sp>
      <p:pic>
        <p:nvPicPr>
          <p:cNvPr id="13" name="图片 12">
            <a:extLst>
              <a:ext uri="{FF2B5EF4-FFF2-40B4-BE49-F238E27FC236}">
                <a16:creationId xmlns:a16="http://schemas.microsoft.com/office/drawing/2014/main" id="{A7D849A7-2086-431D-A149-6AC58784E1BD}"/>
              </a:ext>
            </a:extLst>
          </p:cNvPr>
          <p:cNvPicPr>
            <a:picLocks noChangeAspect="1"/>
          </p:cNvPicPr>
          <p:nvPr/>
        </p:nvPicPr>
        <p:blipFill rotWithShape="1">
          <a:blip r:embed="rId4">
            <a:extLst>
              <a:ext uri="{28A0092B-C50C-407E-A947-70E740481C1C}">
                <a14:useLocalDpi xmlns:a14="http://schemas.microsoft.com/office/drawing/2010/main" val="0"/>
              </a:ext>
            </a:extLst>
          </a:blip>
          <a:srcRect b="16756"/>
          <a:stretch/>
        </p:blipFill>
        <p:spPr>
          <a:xfrm>
            <a:off x="1875301" y="1862280"/>
            <a:ext cx="5393397" cy="2131380"/>
          </a:xfrm>
          <a:prstGeom prst="rect">
            <a:avLst/>
          </a:prstGeom>
          <a:ln>
            <a:solidFill>
              <a:srgbClr val="0066CC"/>
            </a:solidFill>
          </a:ln>
        </p:spPr>
      </p:pic>
      <p:sp>
        <p:nvSpPr>
          <p:cNvPr id="14" name="矩形 13">
            <a:extLst>
              <a:ext uri="{FF2B5EF4-FFF2-40B4-BE49-F238E27FC236}">
                <a16:creationId xmlns:a16="http://schemas.microsoft.com/office/drawing/2014/main" id="{29F8521B-0FE0-420B-93F4-94DD2F4C3F49}"/>
              </a:ext>
            </a:extLst>
          </p:cNvPr>
          <p:cNvSpPr/>
          <p:nvPr/>
        </p:nvSpPr>
        <p:spPr>
          <a:xfrm>
            <a:off x="2966940" y="4055683"/>
            <a:ext cx="3435602" cy="700192"/>
          </a:xfrm>
          <a:prstGeom prst="rect">
            <a:avLst/>
          </a:prstGeom>
          <a:ln>
            <a:solidFill>
              <a:schemeClr val="tx1"/>
            </a:solidFill>
            <a:prstDash val="dash"/>
          </a:ln>
        </p:spPr>
        <p:txBody>
          <a:bodyPr wrap="square">
            <a:spAutoFit/>
          </a:bodyPr>
          <a:lstStyle/>
          <a:p>
            <a:pPr algn="just">
              <a:lnSpc>
                <a:spcPct val="150000"/>
              </a:lnSpc>
            </a:pPr>
            <a:r>
              <a:rPr lang="zh-CN" altLang="en-US" sz="1400" spc="-1" dirty="0">
                <a:solidFill>
                  <a:srgbClr val="000000"/>
                </a:solidFill>
                <a:uFill>
                  <a:solidFill>
                    <a:srgbClr val="FFFFFF"/>
                  </a:solidFill>
                </a:uFill>
              </a:rPr>
              <a:t>静态库、动态库的区别来自</a:t>
            </a:r>
            <a:r>
              <a:rPr lang="en-US" altLang="zh-CN" sz="1400" spc="-1" dirty="0">
                <a:solidFill>
                  <a:srgbClr val="000000"/>
                </a:solidFill>
                <a:uFill>
                  <a:solidFill>
                    <a:srgbClr val="FFFFFF"/>
                  </a:solidFill>
                </a:uFill>
              </a:rPr>
              <a:t>【</a:t>
            </a:r>
            <a:r>
              <a:rPr lang="zh-CN" altLang="en-US" sz="1400" spc="-1" dirty="0">
                <a:solidFill>
                  <a:srgbClr val="000000"/>
                </a:solidFill>
                <a:uFill>
                  <a:solidFill>
                    <a:srgbClr val="FFFFFF"/>
                  </a:solidFill>
                </a:uFill>
              </a:rPr>
              <a:t>链接阶段</a:t>
            </a:r>
            <a:r>
              <a:rPr lang="en-US" altLang="zh-CN" sz="1400" spc="-1" dirty="0">
                <a:solidFill>
                  <a:srgbClr val="000000"/>
                </a:solidFill>
                <a:uFill>
                  <a:solidFill>
                    <a:srgbClr val="FFFFFF"/>
                  </a:solidFill>
                </a:uFill>
              </a:rPr>
              <a:t>】</a:t>
            </a:r>
            <a:r>
              <a:rPr lang="zh-CN" altLang="en-US" sz="1400" spc="-1" dirty="0">
                <a:solidFill>
                  <a:srgbClr val="000000"/>
                </a:solidFill>
                <a:uFill>
                  <a:solidFill>
                    <a:srgbClr val="FFFFFF"/>
                  </a:solidFill>
                </a:uFill>
              </a:rPr>
              <a:t>如何处理库，链接成可执行的程序。</a:t>
            </a:r>
          </a:p>
        </p:txBody>
      </p:sp>
    </p:spTree>
    <p:extLst>
      <p:ext uri="{BB962C8B-B14F-4D97-AF65-F5344CB8AC3E}">
        <p14:creationId xmlns:p14="http://schemas.microsoft.com/office/powerpoint/2010/main" val="30318455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10" name="矩形 9">
            <a:extLst>
              <a:ext uri="{FF2B5EF4-FFF2-40B4-BE49-F238E27FC236}">
                <a16:creationId xmlns:a16="http://schemas.microsoft.com/office/drawing/2014/main" id="{F98D608C-E056-457B-9C0D-0F5E31599E2C}"/>
              </a:ext>
            </a:extLst>
          </p:cNvPr>
          <p:cNvSpPr/>
          <p:nvPr/>
        </p:nvSpPr>
        <p:spPr>
          <a:xfrm>
            <a:off x="2018500" y="2182385"/>
            <a:ext cx="184731" cy="338554"/>
          </a:xfrm>
          <a:prstGeom prst="rect">
            <a:avLst/>
          </a:prstGeom>
        </p:spPr>
        <p:txBody>
          <a:bodyPr wrap="none">
            <a:spAutoFit/>
          </a:bodyPr>
          <a:lstStyle/>
          <a:p>
            <a:endParaRPr lang="zh-CN" altLang="en-US" sz="1600" b="1" dirty="0">
              <a:solidFill>
                <a:schemeClr val="bg1">
                  <a:lumMod val="65000"/>
                </a:schemeClr>
              </a:solidFill>
            </a:endParaRPr>
          </a:p>
        </p:txBody>
      </p:sp>
      <p:sp>
        <p:nvSpPr>
          <p:cNvPr id="19" name="矩形 18">
            <a:extLst>
              <a:ext uri="{FF2B5EF4-FFF2-40B4-BE49-F238E27FC236}">
                <a16:creationId xmlns:a16="http://schemas.microsoft.com/office/drawing/2014/main" id="{D479942F-1B2F-4791-90B3-C5AFF0BA4214}"/>
              </a:ext>
            </a:extLst>
          </p:cNvPr>
          <p:cNvSpPr/>
          <p:nvPr/>
        </p:nvSpPr>
        <p:spPr>
          <a:xfrm>
            <a:off x="341998" y="1149840"/>
            <a:ext cx="1165319" cy="458459"/>
          </a:xfrm>
          <a:prstGeom prst="rect">
            <a:avLst/>
          </a:prstGeom>
        </p:spPr>
        <p:txBody>
          <a:bodyPr wrap="none">
            <a:spAutoFit/>
          </a:bodyPr>
          <a:lstStyle/>
          <a:p>
            <a:pPr marL="285750" indent="-285750">
              <a:lnSpc>
                <a:spcPct val="150000"/>
              </a:lnSpc>
              <a:buFont typeface="Wingdings" panose="05000000000000000000" pitchFamily="2" charset="2"/>
              <a:buChar char="p"/>
            </a:pPr>
            <a:r>
              <a:rPr lang="zh-CN" altLang="en-US" spc="-1" dirty="0">
                <a:solidFill>
                  <a:srgbClr val="000000"/>
                </a:solidFill>
                <a:uFill>
                  <a:solidFill>
                    <a:srgbClr val="FFFFFF"/>
                  </a:solidFill>
                </a:uFill>
              </a:rPr>
              <a:t>静态库</a:t>
            </a:r>
            <a:endParaRPr lang="en-US" altLang="zh-CN" spc="-1" dirty="0">
              <a:solidFill>
                <a:srgbClr val="000000"/>
              </a:solidFill>
              <a:uFill>
                <a:solidFill>
                  <a:srgbClr val="FFFFFF"/>
                </a:solidFill>
              </a:uFill>
            </a:endParaRPr>
          </a:p>
        </p:txBody>
      </p:sp>
      <p:sp>
        <p:nvSpPr>
          <p:cNvPr id="2" name="矩形 1">
            <a:extLst>
              <a:ext uri="{FF2B5EF4-FFF2-40B4-BE49-F238E27FC236}">
                <a16:creationId xmlns:a16="http://schemas.microsoft.com/office/drawing/2014/main" id="{E471642C-3BD5-417D-8AB0-54C7E84BFDB3}"/>
              </a:ext>
            </a:extLst>
          </p:cNvPr>
          <p:cNvSpPr/>
          <p:nvPr/>
        </p:nvSpPr>
        <p:spPr>
          <a:xfrm>
            <a:off x="341997" y="1613651"/>
            <a:ext cx="8161922" cy="2731645"/>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zh-CN" altLang="en-US" sz="1600" dirty="0">
                <a:solidFill>
                  <a:srgbClr val="000000"/>
                </a:solidFill>
                <a:latin typeface="微软雅黑" panose="020B0503020204020204" pitchFamily="34" charset="-122"/>
                <a:ea typeface="微软雅黑" panose="020B0503020204020204" pitchFamily="34" charset="-122"/>
              </a:rPr>
              <a:t>定义：</a:t>
            </a:r>
            <a:endParaRPr lang="en-US" altLang="zh-CN" sz="1600" dirty="0">
              <a:solidFill>
                <a:srgbClr val="000000"/>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400" dirty="0">
                <a:solidFill>
                  <a:srgbClr val="000000"/>
                </a:solidFill>
                <a:latin typeface="微软雅黑" panose="020B0503020204020204" pitchFamily="34" charset="-122"/>
                <a:ea typeface="微软雅黑" panose="020B0503020204020204" pitchFamily="34" charset="-122"/>
              </a:rPr>
              <a:t>链接阶段，</a:t>
            </a:r>
            <a:r>
              <a:rPr lang="zh-CN" altLang="en-US" sz="1400" dirty="0"/>
              <a:t>库中目标文件所含的</a:t>
            </a:r>
            <a:r>
              <a:rPr lang="zh-CN" altLang="en-US" sz="1400" b="1" dirty="0">
                <a:solidFill>
                  <a:srgbClr val="FF0000"/>
                </a:solidFill>
              </a:rPr>
              <a:t>所有</a:t>
            </a:r>
            <a:r>
              <a:rPr lang="zh-CN" altLang="en-US" sz="1400" dirty="0"/>
              <a:t>将被程序使用的函数的机器码，被</a:t>
            </a:r>
            <a:r>
              <a:rPr lang="en-US" altLang="zh-CN" sz="1400" dirty="0"/>
              <a:t>copy</a:t>
            </a:r>
            <a:r>
              <a:rPr lang="zh-CN" altLang="en-US" sz="1400" dirty="0"/>
              <a:t>到最终的可执行文件中。</a:t>
            </a:r>
            <a:r>
              <a:rPr lang="zh-CN" altLang="en-US" sz="1400" dirty="0">
                <a:solidFill>
                  <a:srgbClr val="000000"/>
                </a:solidFill>
                <a:latin typeface="微软雅黑" panose="020B0503020204020204" pitchFamily="34" charset="-122"/>
                <a:ea typeface="微软雅黑" panose="020B0503020204020204" pitchFamily="34" charset="-122"/>
              </a:rPr>
              <a:t>因此对应的链接方式称为静态链接。</a:t>
            </a:r>
            <a:endParaRPr lang="en-US" altLang="zh-CN" sz="1400" dirty="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dirty="0">
                <a:solidFill>
                  <a:srgbClr val="333333"/>
                </a:solidFill>
                <a:latin typeface="+mn-ea"/>
              </a:rPr>
              <a:t>特点：</a:t>
            </a:r>
          </a:p>
          <a:p>
            <a:pPr marL="285750" indent="-285750">
              <a:lnSpc>
                <a:spcPct val="150000"/>
              </a:lnSpc>
              <a:buFont typeface="Wingdings" panose="05000000000000000000" pitchFamily="2" charset="2"/>
              <a:buChar char="p"/>
            </a:pPr>
            <a:r>
              <a:rPr lang="zh-CN" altLang="en-US" sz="1400" dirty="0">
                <a:solidFill>
                  <a:srgbClr val="333333"/>
                </a:solidFill>
                <a:latin typeface="+mn-ea"/>
              </a:rPr>
              <a:t>静态库对函数库的链接是放在</a:t>
            </a:r>
            <a:r>
              <a:rPr lang="zh-CN" altLang="en-US" sz="1400" b="1" dirty="0">
                <a:solidFill>
                  <a:srgbClr val="300A24"/>
                </a:solidFill>
                <a:latin typeface="+mn-ea"/>
              </a:rPr>
              <a:t>编译时期</a:t>
            </a:r>
            <a:r>
              <a:rPr lang="zh-CN" altLang="en-US" sz="1400" dirty="0">
                <a:solidFill>
                  <a:srgbClr val="333333"/>
                </a:solidFill>
                <a:latin typeface="+mn-ea"/>
              </a:rPr>
              <a:t>完成的；</a:t>
            </a:r>
            <a:endParaRPr lang="en-US" altLang="zh-CN" sz="1400" dirty="0">
              <a:solidFill>
                <a:srgbClr val="333333"/>
              </a:solidFill>
              <a:latin typeface="+mn-ea"/>
            </a:endParaRPr>
          </a:p>
          <a:p>
            <a:pPr marL="285750" indent="-285750">
              <a:lnSpc>
                <a:spcPct val="150000"/>
              </a:lnSpc>
              <a:buFont typeface="Wingdings" panose="05000000000000000000" pitchFamily="2" charset="2"/>
              <a:buChar char="p"/>
            </a:pPr>
            <a:r>
              <a:rPr lang="zh-CN" altLang="en-US" sz="1400" dirty="0">
                <a:solidFill>
                  <a:srgbClr val="333333"/>
                </a:solidFill>
                <a:latin typeface="+mn-ea"/>
              </a:rPr>
              <a:t>程序在运行时与函数库再无瓜葛，</a:t>
            </a:r>
            <a:r>
              <a:rPr lang="zh-CN" altLang="en-US" sz="1400" b="1" dirty="0">
                <a:solidFill>
                  <a:srgbClr val="333333"/>
                </a:solidFill>
                <a:latin typeface="+mn-ea"/>
              </a:rPr>
              <a:t>移植方便</a:t>
            </a:r>
            <a:r>
              <a:rPr lang="zh-CN" altLang="en-US" sz="1400" dirty="0">
                <a:solidFill>
                  <a:srgbClr val="333333"/>
                </a:solidFill>
                <a:latin typeface="+mn-ea"/>
              </a:rPr>
              <a:t>；</a:t>
            </a:r>
            <a:endParaRPr lang="en-US" altLang="zh-CN" sz="1400" dirty="0">
              <a:solidFill>
                <a:srgbClr val="333333"/>
              </a:solidFill>
              <a:latin typeface="+mn-ea"/>
            </a:endParaRPr>
          </a:p>
          <a:p>
            <a:pPr marL="285750" indent="-285750">
              <a:lnSpc>
                <a:spcPct val="150000"/>
              </a:lnSpc>
              <a:buFont typeface="Wingdings" panose="05000000000000000000" pitchFamily="2" charset="2"/>
              <a:buChar char="p"/>
            </a:pPr>
            <a:r>
              <a:rPr lang="zh-CN" altLang="en-US" sz="1400" dirty="0">
                <a:solidFill>
                  <a:srgbClr val="333333"/>
                </a:solidFill>
                <a:latin typeface="+mn-ea"/>
              </a:rPr>
              <a:t>运行</a:t>
            </a:r>
            <a:r>
              <a:rPr lang="zh-CN" altLang="en-US" sz="1400" b="1" dirty="0">
                <a:solidFill>
                  <a:srgbClr val="333333"/>
                </a:solidFill>
                <a:latin typeface="+mn-ea"/>
              </a:rPr>
              <a:t>效率相对快</a:t>
            </a:r>
            <a:r>
              <a:rPr lang="zh-CN" altLang="en-US" sz="1400" dirty="0">
                <a:solidFill>
                  <a:srgbClr val="333333"/>
                </a:solidFill>
                <a:latin typeface="+mn-ea"/>
              </a:rPr>
              <a:t>；</a:t>
            </a:r>
          </a:p>
          <a:p>
            <a:pPr marL="285750" indent="-285750">
              <a:lnSpc>
                <a:spcPct val="150000"/>
              </a:lnSpc>
              <a:buFont typeface="Wingdings" panose="05000000000000000000" pitchFamily="2" charset="2"/>
              <a:buChar char="p"/>
            </a:pPr>
            <a:r>
              <a:rPr lang="zh-CN" altLang="en-US" sz="1400" b="1" dirty="0">
                <a:solidFill>
                  <a:srgbClr val="333333"/>
                </a:solidFill>
                <a:latin typeface="+mn-ea"/>
              </a:rPr>
              <a:t>占用磁盘和内存空间</a:t>
            </a:r>
            <a:r>
              <a:rPr lang="zh-CN" altLang="en-US" sz="1400" dirty="0">
                <a:solidFill>
                  <a:srgbClr val="333333"/>
                </a:solidFill>
                <a:latin typeface="+mn-ea"/>
              </a:rPr>
              <a:t>，因为所有相关的目标文件与牵涉到的函数库被链接合成一个可执行文件</a:t>
            </a:r>
            <a:r>
              <a:rPr lang="zh-CN" altLang="en-US" sz="1400" dirty="0">
                <a:solidFill>
                  <a:srgbClr val="333333"/>
                </a:solidFill>
                <a:latin typeface="微软雅黑" panose="020B0503020204020204" pitchFamily="34" charset="-122"/>
                <a:ea typeface="微软雅黑" panose="020B0503020204020204" pitchFamily="34" charset="-122"/>
              </a:rPr>
              <a:t>。</a:t>
            </a:r>
            <a:endParaRPr lang="zh-CN" altLang="en-US" sz="1400" dirty="0">
              <a:solidFill>
                <a:srgbClr val="333333"/>
              </a:solidFill>
              <a:latin typeface="Georgia" panose="02040502050405020303" pitchFamily="18" charset="0"/>
            </a:endParaRPr>
          </a:p>
        </p:txBody>
      </p:sp>
    </p:spTree>
    <p:extLst>
      <p:ext uri="{BB962C8B-B14F-4D97-AF65-F5344CB8AC3E}">
        <p14:creationId xmlns:p14="http://schemas.microsoft.com/office/powerpoint/2010/main" val="332673736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10" name="矩形 9">
            <a:extLst>
              <a:ext uri="{FF2B5EF4-FFF2-40B4-BE49-F238E27FC236}">
                <a16:creationId xmlns:a16="http://schemas.microsoft.com/office/drawing/2014/main" id="{F98D608C-E056-457B-9C0D-0F5E31599E2C}"/>
              </a:ext>
            </a:extLst>
          </p:cNvPr>
          <p:cNvSpPr/>
          <p:nvPr/>
        </p:nvSpPr>
        <p:spPr>
          <a:xfrm>
            <a:off x="2018500" y="2182385"/>
            <a:ext cx="184731" cy="338554"/>
          </a:xfrm>
          <a:prstGeom prst="rect">
            <a:avLst/>
          </a:prstGeom>
        </p:spPr>
        <p:txBody>
          <a:bodyPr wrap="none">
            <a:spAutoFit/>
          </a:bodyPr>
          <a:lstStyle/>
          <a:p>
            <a:endParaRPr lang="zh-CN" altLang="en-US" sz="1600" b="1" dirty="0">
              <a:solidFill>
                <a:schemeClr val="bg1">
                  <a:lumMod val="65000"/>
                </a:schemeClr>
              </a:solidFill>
            </a:endParaRPr>
          </a:p>
        </p:txBody>
      </p:sp>
      <p:sp>
        <p:nvSpPr>
          <p:cNvPr id="19" name="矩形 18">
            <a:extLst>
              <a:ext uri="{FF2B5EF4-FFF2-40B4-BE49-F238E27FC236}">
                <a16:creationId xmlns:a16="http://schemas.microsoft.com/office/drawing/2014/main" id="{D479942F-1B2F-4791-90B3-C5AFF0BA4214}"/>
              </a:ext>
            </a:extLst>
          </p:cNvPr>
          <p:cNvSpPr/>
          <p:nvPr/>
        </p:nvSpPr>
        <p:spPr>
          <a:xfrm>
            <a:off x="341998" y="1149840"/>
            <a:ext cx="3010952" cy="458459"/>
          </a:xfrm>
          <a:prstGeom prst="rect">
            <a:avLst/>
          </a:prstGeom>
        </p:spPr>
        <p:txBody>
          <a:bodyPr wrap="none">
            <a:spAutoFit/>
          </a:bodyPr>
          <a:lstStyle/>
          <a:p>
            <a:pPr marL="285750" indent="-285750">
              <a:lnSpc>
                <a:spcPct val="150000"/>
              </a:lnSpc>
              <a:buFont typeface="Wingdings" panose="05000000000000000000" pitchFamily="2" charset="2"/>
              <a:buChar char="p"/>
            </a:pPr>
            <a:r>
              <a:rPr lang="zh-CN" altLang="en-US" spc="-1" dirty="0">
                <a:solidFill>
                  <a:srgbClr val="000000"/>
                </a:solidFill>
                <a:uFill>
                  <a:solidFill>
                    <a:srgbClr val="FFFFFF"/>
                  </a:solidFill>
                </a:uFill>
              </a:rPr>
              <a:t>静态库有局限性吗？？？</a:t>
            </a:r>
            <a:endParaRPr lang="en-US" altLang="zh-CN" spc="-1" dirty="0">
              <a:solidFill>
                <a:srgbClr val="000000"/>
              </a:solidFill>
              <a:uFill>
                <a:solidFill>
                  <a:srgbClr val="FFFFFF"/>
                </a:solidFill>
              </a:uFill>
            </a:endParaRPr>
          </a:p>
        </p:txBody>
      </p:sp>
      <p:pic>
        <p:nvPicPr>
          <p:cNvPr id="11" name="图片 10">
            <a:extLst>
              <a:ext uri="{FF2B5EF4-FFF2-40B4-BE49-F238E27FC236}">
                <a16:creationId xmlns:a16="http://schemas.microsoft.com/office/drawing/2014/main" id="{B90BDC71-90D2-4914-8D97-4F267D61CF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887" y="1993681"/>
            <a:ext cx="3194193" cy="2670218"/>
          </a:xfrm>
          <a:prstGeom prst="rect">
            <a:avLst/>
          </a:prstGeom>
          <a:ln>
            <a:solidFill>
              <a:schemeClr val="accent1"/>
            </a:solidFill>
          </a:ln>
        </p:spPr>
      </p:pic>
      <p:sp>
        <p:nvSpPr>
          <p:cNvPr id="14" name="矩形 13">
            <a:extLst>
              <a:ext uri="{FF2B5EF4-FFF2-40B4-BE49-F238E27FC236}">
                <a16:creationId xmlns:a16="http://schemas.microsoft.com/office/drawing/2014/main" id="{9922C0DC-6442-4E19-A44C-EDC4EE669638}"/>
              </a:ext>
            </a:extLst>
          </p:cNvPr>
          <p:cNvSpPr/>
          <p:nvPr/>
        </p:nvSpPr>
        <p:spPr>
          <a:xfrm>
            <a:off x="4679912" y="1978419"/>
            <a:ext cx="3966208" cy="2685479"/>
          </a:xfrm>
          <a:prstGeom prst="rect">
            <a:avLst/>
          </a:prstGeom>
          <a:ln>
            <a:solidFill>
              <a:srgbClr val="0066CC"/>
            </a:solidFill>
          </a:ln>
        </p:spPr>
        <p:txBody>
          <a:bodyPr wrap="square">
            <a:spAutoFit/>
          </a:bodyPr>
          <a:lstStyle/>
          <a:p>
            <a:pPr marL="285750" indent="-285750" algn="just">
              <a:lnSpc>
                <a:spcPct val="150000"/>
              </a:lnSpc>
              <a:buFont typeface="Wingdings" panose="05000000000000000000" pitchFamily="2" charset="2"/>
              <a:buChar char="Ø"/>
            </a:pPr>
            <a:r>
              <a:rPr lang="zh-CN" altLang="en-US" sz="1600" dirty="0">
                <a:solidFill>
                  <a:srgbClr val="000000"/>
                </a:solidFill>
                <a:latin typeface="微软雅黑" panose="020B0503020204020204" pitchFamily="34" charset="-122"/>
                <a:ea typeface="微软雅黑" panose="020B0503020204020204" pitchFamily="34" charset="-122"/>
              </a:rPr>
              <a:t>从静态库局限性来看：</a:t>
            </a:r>
            <a:endParaRPr lang="en-US" altLang="zh-CN" sz="1600" dirty="0">
              <a:solidFill>
                <a:srgbClr val="000000"/>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400" b="1" dirty="0">
                <a:solidFill>
                  <a:srgbClr val="000000"/>
                </a:solidFill>
                <a:latin typeface="微软雅黑" panose="020B0503020204020204" pitchFamily="34" charset="-122"/>
                <a:ea typeface="微软雅黑" panose="020B0503020204020204" pitchFamily="34" charset="-122"/>
              </a:rPr>
              <a:t>空间浪费</a:t>
            </a:r>
            <a:r>
              <a:rPr lang="zh-CN" altLang="en-US" sz="1400" dirty="0">
                <a:solidFill>
                  <a:srgbClr val="000000"/>
                </a:solidFill>
                <a:latin typeface="微软雅黑" panose="020B0503020204020204" pitchFamily="34" charset="-122"/>
                <a:ea typeface="微软雅黑" panose="020B0503020204020204" pitchFamily="34" charset="-122"/>
              </a:rPr>
              <a:t>是静态库的一个问题；</a:t>
            </a:r>
            <a:endParaRPr lang="en-US" altLang="zh-CN" sz="1400" dirty="0">
              <a:solidFill>
                <a:srgbClr val="000000"/>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400" dirty="0">
                <a:solidFill>
                  <a:srgbClr val="000000"/>
                </a:solidFill>
                <a:latin typeface="微软雅黑" panose="020B0503020204020204" pitchFamily="34" charset="-122"/>
                <a:ea typeface="微软雅黑" panose="020B0503020204020204" pitchFamily="34" charset="-122"/>
              </a:rPr>
              <a:t>静态库对程序的更新、部署和发布页会带来麻烦；</a:t>
            </a:r>
            <a:endParaRPr lang="en-US" altLang="zh-CN" sz="1400" dirty="0">
              <a:solidFill>
                <a:srgbClr val="000000"/>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400" dirty="0">
                <a:solidFill>
                  <a:srgbClr val="000000"/>
                </a:solidFill>
                <a:latin typeface="微软雅黑" panose="020B0503020204020204" pitchFamily="34" charset="-122"/>
                <a:ea typeface="微软雅黑" panose="020B0503020204020204" pitchFamily="34" charset="-122"/>
              </a:rPr>
              <a:t>如果静态库</a:t>
            </a:r>
            <a:r>
              <a:rPr lang="en-US" altLang="zh-CN" sz="1400" dirty="0">
                <a:solidFill>
                  <a:srgbClr val="000000"/>
                </a:solidFill>
                <a:latin typeface="Calibri" panose="020F0502020204030204" pitchFamily="34" charset="0"/>
              </a:rPr>
              <a:t>lib</a:t>
            </a:r>
            <a:r>
              <a:rPr lang="zh-CN" altLang="en-US" sz="1400" dirty="0">
                <a:solidFill>
                  <a:srgbClr val="000000"/>
                </a:solidFill>
                <a:latin typeface="微软雅黑" panose="020B0503020204020204" pitchFamily="34" charset="-122"/>
                <a:ea typeface="微软雅黑" panose="020B0503020204020204" pitchFamily="34" charset="-122"/>
              </a:rPr>
              <a:t>更新了，所以使用它的应用程序都需要重新编译、发布给用户；</a:t>
            </a:r>
            <a:endParaRPr lang="en-US" altLang="zh-CN" sz="1400" dirty="0">
              <a:solidFill>
                <a:srgbClr val="000000"/>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400" dirty="0">
                <a:solidFill>
                  <a:srgbClr val="000000"/>
                </a:solidFill>
                <a:latin typeface="微软雅黑" panose="020B0503020204020204" pitchFamily="34" charset="-122"/>
                <a:ea typeface="微软雅黑" panose="020B0503020204020204" pitchFamily="34" charset="-122"/>
              </a:rPr>
              <a:t>对于玩家来说，可能是一个很小的改动，却导致整个程序重新下载，</a:t>
            </a:r>
            <a:r>
              <a:rPr lang="zh-CN" altLang="en-US" sz="1400" b="1" dirty="0">
                <a:solidFill>
                  <a:srgbClr val="000000"/>
                </a:solidFill>
                <a:latin typeface="微软雅黑" panose="020B0503020204020204" pitchFamily="34" charset="-122"/>
                <a:ea typeface="微软雅黑" panose="020B0503020204020204" pitchFamily="34" charset="-122"/>
              </a:rPr>
              <a:t>全量更新</a:t>
            </a:r>
            <a:r>
              <a:rPr lang="zh-CN" altLang="en-US" sz="1400" dirty="0">
                <a:solidFill>
                  <a:srgbClr val="000000"/>
                </a:solidFill>
                <a:latin typeface="微软雅黑" panose="020B0503020204020204" pitchFamily="34" charset="-122"/>
                <a:ea typeface="微软雅黑" panose="020B0503020204020204" pitchFamily="34" charset="-122"/>
              </a:rPr>
              <a:t>。</a:t>
            </a:r>
            <a:endParaRPr lang="en-US" altLang="zh-CN" sz="1400" dirty="0">
              <a:solidFill>
                <a:srgbClr val="333333"/>
              </a:solidFill>
              <a:latin typeface="Georgia" panose="02040502050405020303" pitchFamily="18" charset="0"/>
              <a:ea typeface="微软雅黑" panose="020B0503020204020204" pitchFamily="34" charset="-122"/>
            </a:endParaRPr>
          </a:p>
        </p:txBody>
      </p:sp>
      <p:sp>
        <p:nvSpPr>
          <p:cNvPr id="3" name="矩形 2">
            <a:extLst>
              <a:ext uri="{FF2B5EF4-FFF2-40B4-BE49-F238E27FC236}">
                <a16:creationId xmlns:a16="http://schemas.microsoft.com/office/drawing/2014/main" id="{10A0100C-4B41-4149-918B-F5390A8AF3CC}"/>
              </a:ext>
            </a:extLst>
          </p:cNvPr>
          <p:cNvSpPr/>
          <p:nvPr/>
        </p:nvSpPr>
        <p:spPr>
          <a:xfrm>
            <a:off x="1297790" y="4698714"/>
            <a:ext cx="1441420" cy="307777"/>
          </a:xfrm>
          <a:prstGeom prst="rect">
            <a:avLst/>
          </a:prstGeom>
        </p:spPr>
        <p:txBody>
          <a:bodyPr wrap="none">
            <a:spAutoFit/>
          </a:bodyPr>
          <a:lstStyle/>
          <a:p>
            <a:r>
              <a:rPr lang="zh-CN" altLang="en-US" sz="1400" dirty="0">
                <a:solidFill>
                  <a:srgbClr val="000000"/>
                </a:solidFill>
                <a:latin typeface="微软雅黑" panose="020B0503020204020204" pitchFamily="34" charset="-122"/>
                <a:ea typeface="微软雅黑" panose="020B0503020204020204" pitchFamily="34" charset="-122"/>
              </a:rPr>
              <a:t>静态库链接方式</a:t>
            </a:r>
            <a:endParaRPr lang="zh-CN" altLang="en-US" sz="1400" dirty="0"/>
          </a:p>
        </p:txBody>
      </p:sp>
    </p:spTree>
    <p:extLst>
      <p:ext uri="{BB962C8B-B14F-4D97-AF65-F5344CB8AC3E}">
        <p14:creationId xmlns:p14="http://schemas.microsoft.com/office/powerpoint/2010/main" val="281777233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10" name="矩形 9">
            <a:extLst>
              <a:ext uri="{FF2B5EF4-FFF2-40B4-BE49-F238E27FC236}">
                <a16:creationId xmlns:a16="http://schemas.microsoft.com/office/drawing/2014/main" id="{F98D608C-E056-457B-9C0D-0F5E31599E2C}"/>
              </a:ext>
            </a:extLst>
          </p:cNvPr>
          <p:cNvSpPr/>
          <p:nvPr/>
        </p:nvSpPr>
        <p:spPr>
          <a:xfrm>
            <a:off x="2018500" y="2182385"/>
            <a:ext cx="184731" cy="338554"/>
          </a:xfrm>
          <a:prstGeom prst="rect">
            <a:avLst/>
          </a:prstGeom>
        </p:spPr>
        <p:txBody>
          <a:bodyPr wrap="none">
            <a:spAutoFit/>
          </a:bodyPr>
          <a:lstStyle/>
          <a:p>
            <a:endParaRPr lang="zh-CN" altLang="en-US" sz="1600" b="1" dirty="0">
              <a:solidFill>
                <a:schemeClr val="bg1">
                  <a:lumMod val="65000"/>
                </a:schemeClr>
              </a:solidFill>
            </a:endParaRPr>
          </a:p>
        </p:txBody>
      </p:sp>
      <p:sp>
        <p:nvSpPr>
          <p:cNvPr id="19" name="矩形 18">
            <a:extLst>
              <a:ext uri="{FF2B5EF4-FFF2-40B4-BE49-F238E27FC236}">
                <a16:creationId xmlns:a16="http://schemas.microsoft.com/office/drawing/2014/main" id="{D479942F-1B2F-4791-90B3-C5AFF0BA4214}"/>
              </a:ext>
            </a:extLst>
          </p:cNvPr>
          <p:cNvSpPr/>
          <p:nvPr/>
        </p:nvSpPr>
        <p:spPr>
          <a:xfrm>
            <a:off x="341998" y="1149840"/>
            <a:ext cx="1165319" cy="458459"/>
          </a:xfrm>
          <a:prstGeom prst="rect">
            <a:avLst/>
          </a:prstGeom>
        </p:spPr>
        <p:txBody>
          <a:bodyPr wrap="none">
            <a:spAutoFit/>
          </a:bodyPr>
          <a:lstStyle/>
          <a:p>
            <a:pPr marL="285750" indent="-285750">
              <a:lnSpc>
                <a:spcPct val="150000"/>
              </a:lnSpc>
              <a:buFont typeface="Wingdings" panose="05000000000000000000" pitchFamily="2" charset="2"/>
              <a:buChar char="p"/>
            </a:pPr>
            <a:r>
              <a:rPr lang="zh-CN" altLang="en-US" spc="-1" dirty="0">
                <a:solidFill>
                  <a:srgbClr val="000000"/>
                </a:solidFill>
                <a:uFill>
                  <a:solidFill>
                    <a:srgbClr val="FFFFFF"/>
                  </a:solidFill>
                </a:uFill>
              </a:rPr>
              <a:t>动态库</a:t>
            </a:r>
            <a:endParaRPr lang="en-US" altLang="zh-CN" spc="-1" dirty="0">
              <a:solidFill>
                <a:srgbClr val="000000"/>
              </a:solidFill>
              <a:uFill>
                <a:solidFill>
                  <a:srgbClr val="FFFFFF"/>
                </a:solidFill>
              </a:uFill>
            </a:endParaRPr>
          </a:p>
        </p:txBody>
      </p:sp>
      <p:sp>
        <p:nvSpPr>
          <p:cNvPr id="2" name="矩形 1">
            <a:extLst>
              <a:ext uri="{FF2B5EF4-FFF2-40B4-BE49-F238E27FC236}">
                <a16:creationId xmlns:a16="http://schemas.microsoft.com/office/drawing/2014/main" id="{E471642C-3BD5-417D-8AB0-54C7E84BFDB3}"/>
              </a:ext>
            </a:extLst>
          </p:cNvPr>
          <p:cNvSpPr/>
          <p:nvPr/>
        </p:nvSpPr>
        <p:spPr>
          <a:xfrm>
            <a:off x="341997" y="1613651"/>
            <a:ext cx="8161922" cy="2408480"/>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zh-CN" altLang="en-US" sz="1600" dirty="0">
                <a:solidFill>
                  <a:srgbClr val="000000"/>
                </a:solidFill>
                <a:latin typeface="微软雅黑" panose="020B0503020204020204" pitchFamily="34" charset="-122"/>
                <a:ea typeface="微软雅黑" panose="020B0503020204020204" pitchFamily="34" charset="-122"/>
              </a:rPr>
              <a:t>定义：</a:t>
            </a:r>
            <a:endParaRPr lang="en-US" altLang="zh-CN" sz="1600" dirty="0">
              <a:solidFill>
                <a:srgbClr val="000000"/>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400" dirty="0">
                <a:solidFill>
                  <a:srgbClr val="000000"/>
                </a:solidFill>
                <a:latin typeface="微软雅黑" panose="020B0503020204020204" pitchFamily="34" charset="-122"/>
                <a:ea typeface="微软雅黑" panose="020B0503020204020204" pitchFamily="34" charset="-122"/>
              </a:rPr>
              <a:t>程序编译时并不会被连接到目标代码中，而是在</a:t>
            </a:r>
            <a:r>
              <a:rPr lang="zh-CN" altLang="en-US" sz="1400" b="1" dirty="0">
                <a:solidFill>
                  <a:srgbClr val="FF0000"/>
                </a:solidFill>
                <a:latin typeface="微软雅黑" panose="020B0503020204020204" pitchFamily="34" charset="-122"/>
                <a:ea typeface="微软雅黑" panose="020B0503020204020204" pitchFamily="34" charset="-122"/>
              </a:rPr>
              <a:t>程序运行是才被载入</a:t>
            </a:r>
            <a:r>
              <a:rPr lang="zh-CN" altLang="en-US" sz="1400" dirty="0">
                <a:solidFill>
                  <a:srgbClr val="000000"/>
                </a:solidFill>
                <a:latin typeface="微软雅黑" panose="020B0503020204020204" pitchFamily="34" charset="-122"/>
                <a:ea typeface="微软雅黑" panose="020B0503020204020204" pitchFamily="34" charset="-122"/>
              </a:rPr>
              <a:t>。 </a:t>
            </a:r>
            <a:endParaRPr lang="en-US" altLang="zh-CN" sz="1400" dirty="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dirty="0">
                <a:solidFill>
                  <a:srgbClr val="333333"/>
                </a:solidFill>
                <a:latin typeface="+mn-ea"/>
              </a:rPr>
              <a:t>特点：</a:t>
            </a:r>
          </a:p>
          <a:p>
            <a:pPr marL="285750" indent="-285750" algn="just">
              <a:lnSpc>
                <a:spcPct val="150000"/>
              </a:lnSpc>
              <a:buFont typeface="Wingdings" panose="05000000000000000000" pitchFamily="2" charset="2"/>
              <a:buChar char="p"/>
            </a:pPr>
            <a:r>
              <a:rPr lang="zh-CN" altLang="en-US" sz="1400" dirty="0"/>
              <a:t>可执行文件只包含它需要的</a:t>
            </a:r>
            <a:r>
              <a:rPr lang="zh-CN" altLang="en-US" sz="1400" dirty="0">
                <a:solidFill>
                  <a:srgbClr val="300A24"/>
                </a:solidFill>
              </a:rPr>
              <a:t>函数的</a:t>
            </a:r>
            <a:r>
              <a:rPr lang="zh-CN" altLang="en-US" sz="1400" b="1" dirty="0">
                <a:solidFill>
                  <a:srgbClr val="300A24"/>
                </a:solidFill>
              </a:rPr>
              <a:t>引用表</a:t>
            </a:r>
            <a:r>
              <a:rPr lang="zh-CN" altLang="en-US" sz="1400" dirty="0"/>
              <a:t>，而不是所有的函数代码；</a:t>
            </a:r>
            <a:endParaRPr lang="en-US" altLang="zh-CN" sz="1400" dirty="0"/>
          </a:p>
          <a:p>
            <a:pPr marL="285750" indent="-285750" algn="just">
              <a:lnSpc>
                <a:spcPct val="150000"/>
              </a:lnSpc>
              <a:buFont typeface="Wingdings" panose="05000000000000000000" pitchFamily="2" charset="2"/>
              <a:buChar char="p"/>
            </a:pPr>
            <a:r>
              <a:rPr lang="zh-CN" altLang="en-US" sz="1400" dirty="0"/>
              <a:t>只有在程序执行时</a:t>
            </a:r>
            <a:r>
              <a:rPr lang="en-US" altLang="zh-CN" sz="1400" dirty="0"/>
              <a:t>,</a:t>
            </a:r>
            <a:r>
              <a:rPr lang="zh-CN" altLang="en-US" sz="1400" dirty="0"/>
              <a:t> </a:t>
            </a:r>
            <a:r>
              <a:rPr lang="zh-CN" altLang="en-US" sz="1400" dirty="0">
                <a:solidFill>
                  <a:srgbClr val="300A24"/>
                </a:solidFill>
              </a:rPr>
              <a:t>那些</a:t>
            </a:r>
            <a:r>
              <a:rPr lang="zh-CN" altLang="en-US" sz="1400" b="1" dirty="0">
                <a:solidFill>
                  <a:srgbClr val="300A24"/>
                </a:solidFill>
              </a:rPr>
              <a:t>需要的函数代码</a:t>
            </a:r>
            <a:r>
              <a:rPr lang="zh-CN" altLang="en-US" sz="1400" dirty="0">
                <a:solidFill>
                  <a:srgbClr val="300A24"/>
                </a:solidFill>
              </a:rPr>
              <a:t>才被拷贝到内存</a:t>
            </a:r>
            <a:r>
              <a:rPr lang="zh-CN" altLang="en-US" sz="1400" dirty="0"/>
              <a:t>中。</a:t>
            </a:r>
            <a:endParaRPr lang="en-US" altLang="zh-CN" sz="1400" dirty="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sz="1400" dirty="0">
                <a:solidFill>
                  <a:srgbClr val="000000"/>
                </a:solidFill>
                <a:latin typeface="微软雅黑" panose="020B0503020204020204" pitchFamily="34" charset="-122"/>
                <a:ea typeface="微软雅黑" panose="020B0503020204020204" pitchFamily="34" charset="-122"/>
              </a:rPr>
              <a:t>动态库在</a:t>
            </a:r>
            <a:r>
              <a:rPr lang="zh-CN" altLang="en-US" sz="1400" b="1" dirty="0">
                <a:solidFill>
                  <a:srgbClr val="000000"/>
                </a:solidFill>
                <a:latin typeface="微软雅黑" panose="020B0503020204020204" pitchFamily="34" charset="-122"/>
                <a:ea typeface="微软雅黑" panose="020B0503020204020204" pitchFamily="34" charset="-122"/>
              </a:rPr>
              <a:t>程序运行是才被载入</a:t>
            </a:r>
            <a:r>
              <a:rPr lang="zh-CN" altLang="en-US" sz="1400" dirty="0">
                <a:solidFill>
                  <a:srgbClr val="000000"/>
                </a:solidFill>
                <a:latin typeface="微软雅黑" panose="020B0503020204020204" pitchFamily="34" charset="-122"/>
                <a:ea typeface="微软雅黑" panose="020B0503020204020204" pitchFamily="34" charset="-122"/>
              </a:rPr>
              <a:t>，也解决了静态库对程序的更新、部署和发布页会带来麻烦。用户只需要更新动态库即可，</a:t>
            </a:r>
            <a:r>
              <a:rPr lang="zh-CN" altLang="en-US" sz="1400" b="1" dirty="0">
                <a:solidFill>
                  <a:srgbClr val="000000"/>
                </a:solidFill>
                <a:latin typeface="微软雅黑" panose="020B0503020204020204" pitchFamily="34" charset="-122"/>
                <a:ea typeface="微软雅黑" panose="020B0503020204020204" pitchFamily="34" charset="-122"/>
              </a:rPr>
              <a:t>增量更新</a:t>
            </a:r>
            <a:r>
              <a:rPr lang="zh-CN" altLang="en-US" sz="1400" dirty="0">
                <a:solidFill>
                  <a:srgbClr val="000000"/>
                </a:solidFill>
                <a:latin typeface="微软雅黑" panose="020B0503020204020204" pitchFamily="34" charset="-122"/>
                <a:ea typeface="微软雅黑" panose="020B0503020204020204" pitchFamily="34" charset="-122"/>
              </a:rPr>
              <a:t>。</a:t>
            </a:r>
            <a:endParaRPr lang="zh-CN" altLang="en-US" sz="1400" dirty="0">
              <a:solidFill>
                <a:srgbClr val="333333"/>
              </a:solidFill>
              <a:latin typeface="Georgia" panose="02040502050405020303" pitchFamily="18" charset="0"/>
            </a:endParaRPr>
          </a:p>
        </p:txBody>
      </p:sp>
    </p:spTree>
    <p:extLst>
      <p:ext uri="{BB962C8B-B14F-4D97-AF65-F5344CB8AC3E}">
        <p14:creationId xmlns:p14="http://schemas.microsoft.com/office/powerpoint/2010/main" val="187505241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10" name="矩形 9">
            <a:extLst>
              <a:ext uri="{FF2B5EF4-FFF2-40B4-BE49-F238E27FC236}">
                <a16:creationId xmlns:a16="http://schemas.microsoft.com/office/drawing/2014/main" id="{F98D608C-E056-457B-9C0D-0F5E31599E2C}"/>
              </a:ext>
            </a:extLst>
          </p:cNvPr>
          <p:cNvSpPr/>
          <p:nvPr/>
        </p:nvSpPr>
        <p:spPr>
          <a:xfrm>
            <a:off x="2018500" y="2182385"/>
            <a:ext cx="184731" cy="338554"/>
          </a:xfrm>
          <a:prstGeom prst="rect">
            <a:avLst/>
          </a:prstGeom>
        </p:spPr>
        <p:txBody>
          <a:bodyPr wrap="none">
            <a:spAutoFit/>
          </a:bodyPr>
          <a:lstStyle/>
          <a:p>
            <a:endParaRPr lang="zh-CN" altLang="en-US" sz="1600" b="1" dirty="0">
              <a:solidFill>
                <a:schemeClr val="bg1">
                  <a:lumMod val="65000"/>
                </a:schemeClr>
              </a:solidFill>
            </a:endParaRPr>
          </a:p>
        </p:txBody>
      </p:sp>
      <p:sp>
        <p:nvSpPr>
          <p:cNvPr id="19" name="矩形 18">
            <a:extLst>
              <a:ext uri="{FF2B5EF4-FFF2-40B4-BE49-F238E27FC236}">
                <a16:creationId xmlns:a16="http://schemas.microsoft.com/office/drawing/2014/main" id="{D479942F-1B2F-4791-90B3-C5AFF0BA4214}"/>
              </a:ext>
            </a:extLst>
          </p:cNvPr>
          <p:cNvSpPr/>
          <p:nvPr/>
        </p:nvSpPr>
        <p:spPr>
          <a:xfrm>
            <a:off x="341998" y="1149840"/>
            <a:ext cx="1857432" cy="458459"/>
          </a:xfrm>
          <a:prstGeom prst="rect">
            <a:avLst/>
          </a:prstGeom>
        </p:spPr>
        <p:txBody>
          <a:bodyPr wrap="none">
            <a:spAutoFit/>
          </a:bodyPr>
          <a:lstStyle/>
          <a:p>
            <a:pPr marL="285750" indent="-285750">
              <a:lnSpc>
                <a:spcPct val="150000"/>
              </a:lnSpc>
              <a:buFont typeface="Wingdings" panose="05000000000000000000" pitchFamily="2" charset="2"/>
              <a:buChar char="p"/>
            </a:pPr>
            <a:r>
              <a:rPr lang="zh-CN" altLang="en-US" spc="-1" dirty="0">
                <a:solidFill>
                  <a:srgbClr val="000000"/>
                </a:solidFill>
                <a:uFill>
                  <a:solidFill>
                    <a:srgbClr val="FFFFFF"/>
                  </a:solidFill>
                </a:uFill>
              </a:rPr>
              <a:t>动态库的特点</a:t>
            </a:r>
            <a:endParaRPr lang="en-US" altLang="zh-CN" spc="-1" dirty="0">
              <a:solidFill>
                <a:srgbClr val="000000"/>
              </a:solidFill>
              <a:uFill>
                <a:solidFill>
                  <a:srgbClr val="FFFFFF"/>
                </a:solidFill>
              </a:uFill>
            </a:endParaRPr>
          </a:p>
        </p:txBody>
      </p:sp>
      <p:sp>
        <p:nvSpPr>
          <p:cNvPr id="14" name="矩形 13">
            <a:extLst>
              <a:ext uri="{FF2B5EF4-FFF2-40B4-BE49-F238E27FC236}">
                <a16:creationId xmlns:a16="http://schemas.microsoft.com/office/drawing/2014/main" id="{9922C0DC-6442-4E19-A44C-EDC4EE669638}"/>
              </a:ext>
            </a:extLst>
          </p:cNvPr>
          <p:cNvSpPr/>
          <p:nvPr/>
        </p:nvSpPr>
        <p:spPr>
          <a:xfrm>
            <a:off x="4038600" y="2182385"/>
            <a:ext cx="4607520" cy="2362185"/>
          </a:xfrm>
          <a:prstGeom prst="rect">
            <a:avLst/>
          </a:prstGeom>
          <a:ln>
            <a:solidFill>
              <a:srgbClr val="0066CC"/>
            </a:solidFill>
          </a:ln>
        </p:spPr>
        <p:txBody>
          <a:bodyPr wrap="square">
            <a:spAutoFit/>
          </a:bodyPr>
          <a:lstStyle/>
          <a:p>
            <a:pPr marL="285750" indent="-285750" algn="just">
              <a:lnSpc>
                <a:spcPct val="150000"/>
              </a:lnSpc>
              <a:buFont typeface="Wingdings" panose="05000000000000000000" pitchFamily="2" charset="2"/>
              <a:buChar char="Ø"/>
            </a:pPr>
            <a:r>
              <a:rPr lang="zh-CN" altLang="en-US" sz="1600" dirty="0">
                <a:solidFill>
                  <a:srgbClr val="000000"/>
                </a:solidFill>
                <a:latin typeface="微软雅黑" panose="020B0503020204020204" pitchFamily="34" charset="-122"/>
                <a:ea typeface="微软雅黑" panose="020B0503020204020204" pitchFamily="34" charset="-122"/>
              </a:rPr>
              <a:t>动态库的特点：</a:t>
            </a:r>
            <a:endParaRPr lang="en-US" altLang="zh-CN" sz="1600" dirty="0">
              <a:solidFill>
                <a:srgbClr val="000000"/>
              </a:solidFill>
              <a:latin typeface="微软雅黑" panose="020B0503020204020204" pitchFamily="34" charset="-122"/>
              <a:ea typeface="微软雅黑" panose="020B0503020204020204" pitchFamily="34" charset="-122"/>
            </a:endParaRPr>
          </a:p>
          <a:p>
            <a:pPr marL="285750" indent="-285750" algn="just">
              <a:lnSpc>
                <a:spcPct val="150000"/>
              </a:lnSpc>
              <a:buFont typeface="Wingdings" panose="05000000000000000000" pitchFamily="2" charset="2"/>
              <a:buChar char="p"/>
            </a:pPr>
            <a:r>
              <a:rPr lang="zh-CN" altLang="en-US" sz="1400" dirty="0"/>
              <a:t>对库函数的链接载入推迟到程序运行的时期；</a:t>
            </a:r>
            <a:endParaRPr lang="en-US" altLang="zh-CN" sz="1400" dirty="0"/>
          </a:p>
          <a:p>
            <a:pPr marL="285750" indent="-285750" algn="just">
              <a:lnSpc>
                <a:spcPct val="150000"/>
              </a:lnSpc>
              <a:buFont typeface="Wingdings" panose="05000000000000000000" pitchFamily="2" charset="2"/>
              <a:buChar char="p"/>
            </a:pPr>
            <a:r>
              <a:rPr lang="zh-CN" altLang="en-US" sz="1400" dirty="0"/>
              <a:t>实现进程之间的</a:t>
            </a:r>
            <a:r>
              <a:rPr lang="zh-CN" altLang="en-US" sz="1400" b="1" dirty="0"/>
              <a:t>资源共享</a:t>
            </a:r>
            <a:r>
              <a:rPr lang="zh-CN" altLang="en-US" sz="1400" dirty="0"/>
              <a:t>，也称为共享库；</a:t>
            </a:r>
            <a:endParaRPr lang="en-US" altLang="zh-CN" sz="1400" dirty="0"/>
          </a:p>
          <a:p>
            <a:pPr marL="285750" indent="-285750" algn="just">
              <a:lnSpc>
                <a:spcPct val="150000"/>
              </a:lnSpc>
              <a:buFont typeface="Wingdings" panose="05000000000000000000" pitchFamily="2" charset="2"/>
              <a:buChar char="p"/>
            </a:pPr>
            <a:r>
              <a:rPr lang="zh-CN" altLang="en-US" sz="1400" dirty="0"/>
              <a:t>一些程序升级变得简单，</a:t>
            </a:r>
            <a:r>
              <a:rPr lang="zh-CN" altLang="en-US" sz="1400" b="1" dirty="0"/>
              <a:t>增量更新</a:t>
            </a:r>
            <a:r>
              <a:rPr lang="zh-CN" altLang="en-US" sz="1400" dirty="0"/>
              <a:t>；</a:t>
            </a:r>
            <a:endParaRPr lang="en-US" altLang="zh-CN" sz="1400" dirty="0"/>
          </a:p>
          <a:p>
            <a:pPr marL="285750" indent="-285750" algn="just">
              <a:lnSpc>
                <a:spcPct val="150000"/>
              </a:lnSpc>
              <a:buFont typeface="Wingdings" panose="05000000000000000000" pitchFamily="2" charset="2"/>
              <a:buChar char="p"/>
            </a:pPr>
            <a:r>
              <a:rPr lang="zh-CN" altLang="en-US" sz="1400" dirty="0"/>
              <a:t>但依赖的模块也要存在，如果使用载入时动态链接，程序启动时发现</a:t>
            </a:r>
            <a:r>
              <a:rPr lang="en-US" altLang="zh-CN" sz="1400" dirty="0"/>
              <a:t>DLL</a:t>
            </a:r>
            <a:r>
              <a:rPr lang="zh-CN" altLang="en-US" sz="1400" dirty="0"/>
              <a:t>不存在，系统将终止程序并给出错误信息，</a:t>
            </a:r>
            <a:r>
              <a:rPr lang="zh-CN" altLang="en-US" sz="1400" b="1" dirty="0"/>
              <a:t>依赖性强</a:t>
            </a:r>
            <a:r>
              <a:rPr lang="zh-CN" altLang="en-US" sz="1400" dirty="0"/>
              <a:t>。</a:t>
            </a:r>
          </a:p>
        </p:txBody>
      </p:sp>
      <p:pic>
        <p:nvPicPr>
          <p:cNvPr id="12" name="图片 11">
            <a:extLst>
              <a:ext uri="{FF2B5EF4-FFF2-40B4-BE49-F238E27FC236}">
                <a16:creationId xmlns:a16="http://schemas.microsoft.com/office/drawing/2014/main" id="{200C57CE-7A4A-4CB0-8CE8-A26F788C52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101" y="1982729"/>
            <a:ext cx="3046260" cy="2681240"/>
          </a:xfrm>
          <a:prstGeom prst="rect">
            <a:avLst/>
          </a:prstGeom>
          <a:ln>
            <a:solidFill>
              <a:srgbClr val="0066CC"/>
            </a:solidFill>
          </a:ln>
        </p:spPr>
      </p:pic>
      <p:sp>
        <p:nvSpPr>
          <p:cNvPr id="13" name="矩形 12">
            <a:extLst>
              <a:ext uri="{FF2B5EF4-FFF2-40B4-BE49-F238E27FC236}">
                <a16:creationId xmlns:a16="http://schemas.microsoft.com/office/drawing/2014/main" id="{3E90D0D3-2938-4455-9016-705F9826A85B}"/>
              </a:ext>
            </a:extLst>
          </p:cNvPr>
          <p:cNvSpPr/>
          <p:nvPr/>
        </p:nvSpPr>
        <p:spPr>
          <a:xfrm>
            <a:off x="1297790" y="4698714"/>
            <a:ext cx="1441420" cy="307777"/>
          </a:xfrm>
          <a:prstGeom prst="rect">
            <a:avLst/>
          </a:prstGeom>
        </p:spPr>
        <p:txBody>
          <a:bodyPr wrap="none">
            <a:spAutoFit/>
          </a:bodyPr>
          <a:lstStyle/>
          <a:p>
            <a:r>
              <a:rPr lang="zh-CN" altLang="en-US" sz="1400" dirty="0">
                <a:solidFill>
                  <a:srgbClr val="000000"/>
                </a:solidFill>
                <a:latin typeface="微软雅黑" panose="020B0503020204020204" pitchFamily="34" charset="-122"/>
                <a:ea typeface="微软雅黑" panose="020B0503020204020204" pitchFamily="34" charset="-122"/>
              </a:rPr>
              <a:t>动态库链接方式</a:t>
            </a:r>
            <a:endParaRPr lang="zh-CN" altLang="en-US" sz="1400" dirty="0"/>
          </a:p>
        </p:txBody>
      </p:sp>
    </p:spTree>
    <p:extLst>
      <p:ext uri="{BB962C8B-B14F-4D97-AF65-F5344CB8AC3E}">
        <p14:creationId xmlns:p14="http://schemas.microsoft.com/office/powerpoint/2010/main" val="153703696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10" name="矩形 9">
            <a:extLst>
              <a:ext uri="{FF2B5EF4-FFF2-40B4-BE49-F238E27FC236}">
                <a16:creationId xmlns:a16="http://schemas.microsoft.com/office/drawing/2014/main" id="{F98D608C-E056-457B-9C0D-0F5E31599E2C}"/>
              </a:ext>
            </a:extLst>
          </p:cNvPr>
          <p:cNvSpPr/>
          <p:nvPr/>
        </p:nvSpPr>
        <p:spPr>
          <a:xfrm>
            <a:off x="2018500" y="2182385"/>
            <a:ext cx="184731" cy="338554"/>
          </a:xfrm>
          <a:prstGeom prst="rect">
            <a:avLst/>
          </a:prstGeom>
        </p:spPr>
        <p:txBody>
          <a:bodyPr wrap="none">
            <a:spAutoFit/>
          </a:bodyPr>
          <a:lstStyle/>
          <a:p>
            <a:endParaRPr lang="zh-CN" altLang="en-US" sz="1600" b="1" dirty="0">
              <a:solidFill>
                <a:schemeClr val="bg1">
                  <a:lumMod val="65000"/>
                </a:schemeClr>
              </a:solidFill>
            </a:endParaRPr>
          </a:p>
        </p:txBody>
      </p:sp>
      <p:sp>
        <p:nvSpPr>
          <p:cNvPr id="19" name="矩形 18">
            <a:extLst>
              <a:ext uri="{FF2B5EF4-FFF2-40B4-BE49-F238E27FC236}">
                <a16:creationId xmlns:a16="http://schemas.microsoft.com/office/drawing/2014/main" id="{D479942F-1B2F-4791-90B3-C5AFF0BA4214}"/>
              </a:ext>
            </a:extLst>
          </p:cNvPr>
          <p:cNvSpPr/>
          <p:nvPr/>
        </p:nvSpPr>
        <p:spPr>
          <a:xfrm>
            <a:off x="341998" y="1149840"/>
            <a:ext cx="1626727" cy="458459"/>
          </a:xfrm>
          <a:prstGeom prst="rect">
            <a:avLst/>
          </a:prstGeom>
        </p:spPr>
        <p:txBody>
          <a:bodyPr wrap="none">
            <a:spAutoFit/>
          </a:bodyPr>
          <a:lstStyle/>
          <a:p>
            <a:pPr marL="285750" indent="-285750">
              <a:lnSpc>
                <a:spcPct val="150000"/>
              </a:lnSpc>
              <a:buFont typeface="Wingdings" panose="05000000000000000000" pitchFamily="2" charset="2"/>
              <a:buChar char="p"/>
            </a:pPr>
            <a:r>
              <a:rPr lang="zh-CN" altLang="en-US" spc="-1" dirty="0">
                <a:solidFill>
                  <a:srgbClr val="000000"/>
                </a:solidFill>
                <a:uFill>
                  <a:solidFill>
                    <a:srgbClr val="FFFFFF"/>
                  </a:solidFill>
                </a:uFill>
              </a:rPr>
              <a:t>画芝士点啦</a:t>
            </a:r>
            <a:endParaRPr lang="en-US" altLang="zh-CN" spc="-1" dirty="0">
              <a:solidFill>
                <a:srgbClr val="000000"/>
              </a:solidFill>
              <a:uFill>
                <a:solidFill>
                  <a:srgbClr val="FFFFFF"/>
                </a:solidFill>
              </a:uFill>
            </a:endParaRPr>
          </a:p>
        </p:txBody>
      </p:sp>
      <p:sp>
        <p:nvSpPr>
          <p:cNvPr id="15" name="矩形 14">
            <a:extLst>
              <a:ext uri="{FF2B5EF4-FFF2-40B4-BE49-F238E27FC236}">
                <a16:creationId xmlns:a16="http://schemas.microsoft.com/office/drawing/2014/main" id="{4FBD99D7-94BA-4FE8-8688-995F38701DB9}"/>
              </a:ext>
            </a:extLst>
          </p:cNvPr>
          <p:cNvSpPr/>
          <p:nvPr/>
        </p:nvSpPr>
        <p:spPr>
          <a:xfrm>
            <a:off x="341998" y="1702259"/>
            <a:ext cx="8312760" cy="2085186"/>
          </a:xfrm>
          <a:prstGeom prst="rect">
            <a:avLst/>
          </a:prstGeom>
          <a:ln>
            <a:solidFill>
              <a:srgbClr val="0066CC"/>
            </a:solidFill>
          </a:ln>
        </p:spPr>
        <p:txBody>
          <a:bodyPr wrap="square">
            <a:spAutoFit/>
          </a:bodyPr>
          <a:lstStyle/>
          <a:p>
            <a:pPr marL="285750" indent="-285750" algn="just">
              <a:lnSpc>
                <a:spcPct val="150000"/>
              </a:lnSpc>
              <a:buFont typeface="Wingdings" panose="05000000000000000000" pitchFamily="2" charset="2"/>
              <a:buChar char="Ø"/>
            </a:pPr>
            <a:r>
              <a:rPr lang="zh-CN" altLang="en-US" sz="1600" dirty="0">
                <a:latin typeface="Microsoft YaHei" panose="020B0503020204020204" pitchFamily="34" charset="-122"/>
                <a:ea typeface="Microsoft YaHei" panose="020B0503020204020204" pitchFamily="34" charset="-122"/>
              </a:rPr>
              <a:t>一句话总结：</a:t>
            </a:r>
            <a:endParaRPr lang="en-US" altLang="zh-CN" sz="1600" dirty="0">
              <a:latin typeface="Microsoft YaHei" panose="020B0503020204020204" pitchFamily="34" charset="-122"/>
              <a:ea typeface="Microsoft YaHei" panose="020B0503020204020204" pitchFamily="34" charset="-122"/>
            </a:endParaRPr>
          </a:p>
          <a:p>
            <a:pPr marL="285750" indent="-285750" algn="just">
              <a:lnSpc>
                <a:spcPct val="150000"/>
              </a:lnSpc>
              <a:buFont typeface="Arial" panose="020B0604020202020204" pitchFamily="34" charset="0"/>
              <a:buChar char="•"/>
            </a:pPr>
            <a:r>
              <a:rPr lang="zh-CN" altLang="en-US" sz="1400" b="1" dirty="0">
                <a:latin typeface="Microsoft YaHei" panose="020B0503020204020204" pitchFamily="34" charset="-122"/>
                <a:ea typeface="Microsoft YaHei" panose="020B0503020204020204" pitchFamily="34" charset="-122"/>
              </a:rPr>
              <a:t>静态库</a:t>
            </a:r>
            <a:r>
              <a:rPr lang="zh-CN" altLang="en-US" sz="1400" dirty="0">
                <a:latin typeface="Microsoft YaHei" panose="020B0503020204020204" pitchFamily="34" charset="-122"/>
                <a:ea typeface="Microsoft YaHei" panose="020B0503020204020204" pitchFamily="34" charset="-122"/>
              </a:rPr>
              <a:t>是牺牲了空间效率，换取了</a:t>
            </a:r>
            <a:r>
              <a:rPr lang="zh-CN" altLang="en-US" sz="1400" b="1" dirty="0">
                <a:latin typeface="Microsoft YaHei" panose="020B0503020204020204" pitchFamily="34" charset="-122"/>
                <a:ea typeface="Microsoft YaHei" panose="020B0503020204020204" pitchFamily="34" charset="-122"/>
              </a:rPr>
              <a:t>时间效率</a:t>
            </a:r>
            <a:r>
              <a:rPr lang="zh-CN" altLang="en-US" sz="1400" dirty="0">
                <a:latin typeface="Microsoft YaHei" panose="020B0503020204020204" pitchFamily="34" charset="-122"/>
                <a:ea typeface="Microsoft YaHei" panose="020B0503020204020204" pitchFamily="34" charset="-122"/>
              </a:rPr>
              <a:t>；</a:t>
            </a:r>
            <a:endParaRPr lang="en-US" altLang="zh-CN" sz="1400" dirty="0">
              <a:latin typeface="Microsoft YaHei" panose="020B0503020204020204" pitchFamily="34" charset="-122"/>
              <a:ea typeface="Microsoft YaHei" panose="020B0503020204020204" pitchFamily="34" charset="-122"/>
            </a:endParaRPr>
          </a:p>
          <a:p>
            <a:pPr marL="285750" indent="-285750" algn="just">
              <a:lnSpc>
                <a:spcPct val="150000"/>
              </a:lnSpc>
              <a:buFont typeface="Arial" panose="020B0604020202020204" pitchFamily="34" charset="0"/>
              <a:buChar char="•"/>
            </a:pPr>
            <a:r>
              <a:rPr lang="zh-CN" altLang="en-US" sz="1400" b="1" dirty="0">
                <a:latin typeface="Microsoft YaHei" panose="020B0503020204020204" pitchFamily="34" charset="-122"/>
                <a:ea typeface="Microsoft YaHei" panose="020B0503020204020204" pitchFamily="34" charset="-122"/>
              </a:rPr>
              <a:t>共享库</a:t>
            </a:r>
            <a:r>
              <a:rPr lang="zh-CN" altLang="en-US" sz="1400" dirty="0">
                <a:latin typeface="Microsoft YaHei" panose="020B0503020204020204" pitchFamily="34" charset="-122"/>
                <a:ea typeface="Microsoft YaHei" panose="020B0503020204020204" pitchFamily="34" charset="-122"/>
              </a:rPr>
              <a:t>是牺牲了时间效率，换取了</a:t>
            </a:r>
            <a:r>
              <a:rPr lang="zh-CN" altLang="en-US" sz="1400" b="1" dirty="0">
                <a:latin typeface="Microsoft YaHei" panose="020B0503020204020204" pitchFamily="34" charset="-122"/>
                <a:ea typeface="Microsoft YaHei" panose="020B0503020204020204" pitchFamily="34" charset="-122"/>
              </a:rPr>
              <a:t>空间效率</a:t>
            </a:r>
            <a:r>
              <a:rPr lang="zh-CN" altLang="en-US" sz="1400" dirty="0">
                <a:latin typeface="Microsoft YaHei" panose="020B0503020204020204" pitchFamily="34" charset="-122"/>
                <a:ea typeface="Microsoft YaHei" panose="020B0503020204020204" pitchFamily="34" charset="-122"/>
              </a:rPr>
              <a:t>；</a:t>
            </a:r>
            <a:endParaRPr lang="en-US" altLang="zh-CN" sz="1400" dirty="0">
              <a:latin typeface="Microsoft YaHei" panose="020B0503020204020204" pitchFamily="34" charset="-122"/>
              <a:ea typeface="Microsoft YaHei" panose="020B0503020204020204" pitchFamily="34" charset="-122"/>
            </a:endParaRPr>
          </a:p>
          <a:p>
            <a:pPr marL="285750" indent="-285750" algn="just">
              <a:lnSpc>
                <a:spcPct val="150000"/>
              </a:lnSpc>
              <a:buFont typeface="Wingdings" panose="05000000000000000000" pitchFamily="2" charset="2"/>
              <a:buChar char="Ø"/>
            </a:pPr>
            <a:r>
              <a:rPr lang="zh-CN" altLang="en-US" sz="1600" dirty="0"/>
              <a:t>工程应用</a:t>
            </a:r>
            <a:endParaRPr lang="en-US" altLang="zh-CN" sz="1600" dirty="0"/>
          </a:p>
          <a:p>
            <a:pPr marL="285750" indent="-285750" algn="just">
              <a:lnSpc>
                <a:spcPct val="150000"/>
              </a:lnSpc>
              <a:buFont typeface="Arial" panose="020B0604020202020204" pitchFamily="34" charset="0"/>
              <a:buChar char="•"/>
            </a:pPr>
            <a:r>
              <a:rPr lang="zh-CN" altLang="en-US" sz="1400" dirty="0"/>
              <a:t>一般在比较固定参数的工程项目中，如底层驱动逻辑比较稳定，会考虑静态库的使用；</a:t>
            </a:r>
            <a:endParaRPr lang="en-US" altLang="zh-CN" sz="1400" dirty="0"/>
          </a:p>
          <a:p>
            <a:pPr marL="285750" indent="-285750" algn="just">
              <a:lnSpc>
                <a:spcPct val="150000"/>
              </a:lnSpc>
              <a:buFont typeface="Arial" panose="020B0604020202020204" pitchFamily="34" charset="0"/>
              <a:buChar char="•"/>
            </a:pPr>
            <a:r>
              <a:rPr lang="zh-CN" altLang="en-US" sz="1400" dirty="0"/>
              <a:t>在需要多次调试优化版本中，比如</a:t>
            </a:r>
            <a:r>
              <a:rPr lang="en-US" altLang="zh-CN" sz="1400" dirty="0"/>
              <a:t>PUBG</a:t>
            </a:r>
            <a:r>
              <a:rPr lang="zh-CN" altLang="en-US" sz="1200" dirty="0"/>
              <a:t>（吃鸡）</a:t>
            </a:r>
            <a:r>
              <a:rPr lang="zh-CN" altLang="en-US" sz="1400" dirty="0"/>
              <a:t>的游戏平衡体验更新，会考虑动态库的使用。</a:t>
            </a:r>
          </a:p>
        </p:txBody>
      </p:sp>
      <p:sp>
        <p:nvSpPr>
          <p:cNvPr id="17" name="矩形 16">
            <a:extLst>
              <a:ext uri="{FF2B5EF4-FFF2-40B4-BE49-F238E27FC236}">
                <a16:creationId xmlns:a16="http://schemas.microsoft.com/office/drawing/2014/main" id="{41FF87F6-C87C-4823-A6B4-496E62806E58}"/>
              </a:ext>
            </a:extLst>
          </p:cNvPr>
          <p:cNvSpPr/>
          <p:nvPr/>
        </p:nvSpPr>
        <p:spPr>
          <a:xfrm>
            <a:off x="1776690" y="3934091"/>
            <a:ext cx="6878068" cy="307777"/>
          </a:xfrm>
          <a:prstGeom prst="rect">
            <a:avLst/>
          </a:prstGeom>
          <a:solidFill>
            <a:schemeClr val="tx2">
              <a:lumMod val="60000"/>
              <a:lumOff val="40000"/>
            </a:schemeClr>
          </a:solidFill>
        </p:spPr>
        <p:txBody>
          <a:bodyPr wrap="square">
            <a:spAutoFit/>
          </a:bodyPr>
          <a:lstStyle/>
          <a:p>
            <a:r>
              <a:rPr lang="zh-CN" altLang="en-US" sz="1400" dirty="0">
                <a:solidFill>
                  <a:schemeClr val="bg1"/>
                </a:solidFill>
              </a:rPr>
              <a:t>转自</a:t>
            </a:r>
            <a:r>
              <a:rPr lang="en-US" altLang="zh-CN" sz="1400" dirty="0">
                <a:solidFill>
                  <a:schemeClr val="bg1"/>
                </a:solidFill>
              </a:rPr>
              <a:t>[C++</a:t>
            </a:r>
            <a:r>
              <a:rPr lang="zh-CN" altLang="en-US" sz="1400" dirty="0">
                <a:solidFill>
                  <a:schemeClr val="bg1"/>
                </a:solidFill>
              </a:rPr>
              <a:t>静态库与动态库</a:t>
            </a:r>
            <a:r>
              <a:rPr lang="en-US" altLang="zh-CN" sz="1400" dirty="0">
                <a:solidFill>
                  <a:schemeClr val="bg1"/>
                </a:solidFill>
              </a:rPr>
              <a:t>(</a:t>
            </a:r>
            <a:r>
              <a:rPr lang="zh-CN" altLang="en-US" sz="1400" dirty="0">
                <a:solidFill>
                  <a:schemeClr val="bg1"/>
                </a:solidFill>
              </a:rPr>
              <a:t>吴秦</a:t>
            </a:r>
            <a:r>
              <a:rPr lang="en-US" altLang="zh-CN" sz="1400" dirty="0">
                <a:solidFill>
                  <a:schemeClr val="bg1"/>
                </a:solidFill>
              </a:rPr>
              <a:t>)] </a:t>
            </a:r>
            <a:r>
              <a:rPr lang="zh-CN" altLang="en-US" sz="1400" dirty="0">
                <a:solidFill>
                  <a:schemeClr val="bg1"/>
                </a:solidFill>
              </a:rPr>
              <a:t>https://www.cnblogs.com/skynet/p/3372855.html</a:t>
            </a:r>
          </a:p>
        </p:txBody>
      </p:sp>
      <p:cxnSp>
        <p:nvCxnSpPr>
          <p:cNvPr id="3" name="直接连接符 2">
            <a:extLst>
              <a:ext uri="{FF2B5EF4-FFF2-40B4-BE49-F238E27FC236}">
                <a16:creationId xmlns:a16="http://schemas.microsoft.com/office/drawing/2014/main" id="{99DC63F8-9601-45CC-84AF-B326A65E0D66}"/>
              </a:ext>
            </a:extLst>
          </p:cNvPr>
          <p:cNvCxnSpPr>
            <a:cxnSpLocks/>
          </p:cNvCxnSpPr>
          <p:nvPr/>
        </p:nvCxnSpPr>
        <p:spPr>
          <a:xfrm>
            <a:off x="1776690" y="4347210"/>
            <a:ext cx="6878068"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746780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28"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29" name="CustomShape 3"/>
          <p:cNvSpPr/>
          <p:nvPr/>
        </p:nvSpPr>
        <p:spPr>
          <a:xfrm>
            <a:off x="342000" y="174240"/>
            <a:ext cx="8228520"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sz="2800" b="0" strike="noStrike" spc="-1" dirty="0">
                <a:solidFill>
                  <a:srgbClr val="000000"/>
                </a:solidFill>
                <a:uFill>
                  <a:solidFill>
                    <a:srgbClr val="FFFFFF"/>
                  </a:solidFill>
                </a:uFill>
                <a:latin typeface="Arial"/>
                <a:ea typeface="DejaVu Sans"/>
              </a:rPr>
              <a:t>1. </a:t>
            </a:r>
            <a:r>
              <a:rPr lang="en-US" sz="2800" b="0" strike="noStrike" spc="-1" dirty="0" err="1">
                <a:solidFill>
                  <a:srgbClr val="000000"/>
                </a:solidFill>
                <a:uFill>
                  <a:solidFill>
                    <a:srgbClr val="FFFFFF"/>
                  </a:solidFill>
                </a:uFill>
                <a:latin typeface="Arial"/>
                <a:ea typeface="DejaVu Sans"/>
              </a:rPr>
              <a:t>认识CMake及应用</a:t>
            </a:r>
            <a:endParaRPr lang="en-US" sz="1800" b="0" strike="noStrike" spc="-1" dirty="0">
              <a:solidFill>
                <a:srgbClr val="000000"/>
              </a:solidFill>
              <a:uFill>
                <a:solidFill>
                  <a:srgbClr val="FFFFFF"/>
                </a:solidFill>
              </a:uFill>
              <a:latin typeface="Arial"/>
            </a:endParaRPr>
          </a:p>
        </p:txBody>
      </p:sp>
      <p:sp>
        <p:nvSpPr>
          <p:cNvPr id="130" name="CustomShape 4"/>
          <p:cNvSpPr/>
          <p:nvPr/>
        </p:nvSpPr>
        <p:spPr>
          <a:xfrm>
            <a:off x="342000" y="1149840"/>
            <a:ext cx="8228520" cy="378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720">
              <a:lnSpc>
                <a:spcPct val="200000"/>
              </a:lnSpc>
              <a:buClr>
                <a:srgbClr val="000000"/>
              </a:buClr>
              <a:buFont typeface="Wingdings" charset="2"/>
              <a:buChar char=""/>
            </a:pPr>
            <a:r>
              <a:rPr lang="en-US" sz="1800" b="1" strike="noStrike" spc="-1" dirty="0">
                <a:solidFill>
                  <a:srgbClr val="000000"/>
                </a:solidFill>
                <a:uFill>
                  <a:solidFill>
                    <a:srgbClr val="FFFFFF"/>
                  </a:solidFill>
                </a:uFill>
                <a:latin typeface="Arial"/>
                <a:ea typeface="DejaVu Sans"/>
              </a:rPr>
              <a:t>CMake </a:t>
            </a:r>
            <a:r>
              <a:rPr lang="en-US" sz="1800" b="1" strike="noStrike" spc="-1" dirty="0" err="1">
                <a:solidFill>
                  <a:srgbClr val="000000"/>
                </a:solidFill>
                <a:uFill>
                  <a:solidFill>
                    <a:srgbClr val="FFFFFF"/>
                  </a:solidFill>
                </a:uFill>
                <a:latin typeface="Arial"/>
                <a:ea typeface="DejaVu Sans"/>
              </a:rPr>
              <a:t>是什么</a:t>
            </a:r>
            <a:r>
              <a:rPr lang="en-US" sz="1800" b="1" strike="noStrike" spc="-1" dirty="0">
                <a:solidFill>
                  <a:srgbClr val="000000"/>
                </a:solidFill>
                <a:uFill>
                  <a:solidFill>
                    <a:srgbClr val="FFFFFF"/>
                  </a:solidFill>
                </a:uFill>
                <a:latin typeface="Arial"/>
                <a:ea typeface="DejaVu Sans"/>
              </a:rPr>
              <a:t>?    </a:t>
            </a:r>
            <a:endParaRPr lang="en-US" sz="1800" b="0" strike="noStrike" spc="-1" dirty="0">
              <a:solidFill>
                <a:srgbClr val="000000"/>
              </a:solidFill>
              <a:uFill>
                <a:solidFill>
                  <a:srgbClr val="FFFFFF"/>
                </a:solidFill>
              </a:uFill>
              <a:latin typeface="Arial"/>
            </a:endParaRPr>
          </a:p>
          <a:p>
            <a:pPr marL="285750" indent="-285750">
              <a:lnSpc>
                <a:spcPct val="150000"/>
              </a:lnSpc>
              <a:buFont typeface="Arial" panose="020B0604020202020204" pitchFamily="34" charset="0"/>
              <a:buChar char="•"/>
            </a:pPr>
            <a:r>
              <a:rPr lang="zh-CN" altLang="en-US" sz="1600" b="0" strike="noStrike" spc="-1" dirty="0">
                <a:solidFill>
                  <a:srgbClr val="000000"/>
                </a:solidFill>
                <a:uFill>
                  <a:solidFill>
                    <a:srgbClr val="FFFFFF"/>
                  </a:solidFill>
                </a:uFill>
                <a:latin typeface="Arial"/>
                <a:ea typeface="DejaVu Sans"/>
              </a:rPr>
              <a:t>全称</a:t>
            </a:r>
            <a:r>
              <a:rPr lang="en-US" altLang="zh-CN" sz="1600" b="1" spc="-1" dirty="0">
                <a:solidFill>
                  <a:srgbClr val="000000"/>
                </a:solidFill>
                <a:uFill>
                  <a:solidFill>
                    <a:srgbClr val="FFFFFF"/>
                  </a:solidFill>
                </a:uFill>
                <a:ea typeface="DejaVu Sans"/>
                <a:cs typeface="Times New Roman" panose="02020603050405020304" pitchFamily="18" charset="0"/>
              </a:rPr>
              <a:t>C</a:t>
            </a:r>
            <a:r>
              <a:rPr lang="en-US" altLang="zh-CN" sz="1600" b="1" dirty="0"/>
              <a:t>ross Platform Make</a:t>
            </a:r>
            <a:r>
              <a:rPr lang="zh-CN" altLang="en-US" sz="1600" dirty="0"/>
              <a:t>，起初为了跨平台需求，而后不断完善并广泛使用</a:t>
            </a:r>
            <a:endParaRPr lang="en-US" altLang="zh-CN" sz="1600" dirty="0"/>
          </a:p>
          <a:p>
            <a:pPr marL="285750" indent="-285750">
              <a:lnSpc>
                <a:spcPct val="150000"/>
              </a:lnSpc>
              <a:buFont typeface="Arial" panose="020B0604020202020204" pitchFamily="34" charset="0"/>
              <a:buChar char="•"/>
            </a:pPr>
            <a:r>
              <a:rPr lang="en-US" sz="1600" b="0" strike="noStrike" spc="-1" dirty="0" err="1">
                <a:solidFill>
                  <a:srgbClr val="000000"/>
                </a:solidFill>
                <a:uFill>
                  <a:solidFill>
                    <a:srgbClr val="FFFFFF"/>
                  </a:solidFill>
                </a:uFill>
                <a:latin typeface="Arial"/>
                <a:ea typeface="DejaVu Sans"/>
              </a:rPr>
              <a:t>一款优秀的</a:t>
            </a:r>
            <a:r>
              <a:rPr lang="en-US" sz="1600" b="1" strike="noStrike" spc="-1" dirty="0" err="1">
                <a:solidFill>
                  <a:srgbClr val="000000"/>
                </a:solidFill>
                <a:uFill>
                  <a:solidFill>
                    <a:srgbClr val="FFFFFF"/>
                  </a:solidFill>
                </a:uFill>
                <a:latin typeface="Arial"/>
                <a:ea typeface="DejaVu Sans"/>
              </a:rPr>
              <a:t>工程构建工具</a:t>
            </a:r>
            <a:r>
              <a:rPr lang="zh-CN" altLang="en-US" sz="1400" strike="noStrike" spc="-1" dirty="0">
                <a:solidFill>
                  <a:srgbClr val="000000"/>
                </a:solidFill>
                <a:uFill>
                  <a:solidFill>
                    <a:srgbClr val="FFFFFF"/>
                  </a:solidFill>
                </a:uFill>
                <a:latin typeface="Arial"/>
                <a:ea typeface="DejaVu Sans"/>
              </a:rPr>
              <a:t>（</a:t>
            </a:r>
            <a:r>
              <a:rPr lang="en-US" altLang="zh-CN" sz="1400" strike="noStrike" spc="-1" dirty="0">
                <a:solidFill>
                  <a:srgbClr val="000000"/>
                </a:solidFill>
                <a:uFill>
                  <a:solidFill>
                    <a:srgbClr val="FFFFFF"/>
                  </a:solidFill>
                </a:uFill>
                <a:latin typeface="Arial"/>
                <a:ea typeface="DejaVu Sans"/>
              </a:rPr>
              <a:t>KDE</a:t>
            </a:r>
            <a:r>
              <a:rPr lang="zh-CN" altLang="en-US" sz="1400" strike="noStrike" spc="-1" dirty="0">
                <a:solidFill>
                  <a:srgbClr val="000000"/>
                </a:solidFill>
                <a:uFill>
                  <a:solidFill>
                    <a:srgbClr val="FFFFFF"/>
                  </a:solidFill>
                </a:uFill>
                <a:latin typeface="Arial"/>
                <a:ea typeface="DejaVu Sans"/>
              </a:rPr>
              <a:t>开发者使用近</a:t>
            </a:r>
            <a:r>
              <a:rPr lang="en-US" altLang="zh-CN" sz="1400" strike="noStrike" spc="-1" dirty="0">
                <a:solidFill>
                  <a:srgbClr val="000000"/>
                </a:solidFill>
                <a:uFill>
                  <a:solidFill>
                    <a:srgbClr val="FFFFFF"/>
                  </a:solidFill>
                </a:uFill>
                <a:latin typeface="Arial"/>
                <a:ea typeface="DejaVu Sans"/>
              </a:rPr>
              <a:t>10</a:t>
            </a:r>
            <a:r>
              <a:rPr lang="zh-CN" altLang="en-US" sz="1400" strike="noStrike" spc="-1" dirty="0">
                <a:solidFill>
                  <a:srgbClr val="000000"/>
                </a:solidFill>
                <a:uFill>
                  <a:solidFill>
                    <a:srgbClr val="FFFFFF"/>
                  </a:solidFill>
                </a:uFill>
                <a:latin typeface="Arial"/>
                <a:ea typeface="DejaVu Sans"/>
              </a:rPr>
              <a:t>年</a:t>
            </a:r>
            <a:r>
              <a:rPr lang="en-US" altLang="zh-CN" sz="1400" strike="noStrike" spc="-1" dirty="0" err="1">
                <a:solidFill>
                  <a:srgbClr val="000000"/>
                </a:solidFill>
                <a:uFill>
                  <a:solidFill>
                    <a:srgbClr val="FFFFFF"/>
                  </a:solidFill>
                </a:uFill>
                <a:latin typeface="Arial"/>
                <a:ea typeface="DejaVu Sans"/>
              </a:rPr>
              <a:t>autotools</a:t>
            </a:r>
            <a:r>
              <a:rPr lang="zh-CN" altLang="en-US" sz="1400" strike="noStrike" spc="-1" dirty="0">
                <a:solidFill>
                  <a:srgbClr val="000000"/>
                </a:solidFill>
                <a:uFill>
                  <a:solidFill>
                    <a:srgbClr val="FFFFFF"/>
                  </a:solidFill>
                </a:uFill>
                <a:latin typeface="Arial"/>
                <a:ea typeface="DejaVu Sans"/>
              </a:rPr>
              <a:t>，在</a:t>
            </a:r>
            <a:r>
              <a:rPr lang="en-US" altLang="zh-CN" sz="1400" strike="noStrike" spc="-1" dirty="0">
                <a:solidFill>
                  <a:srgbClr val="000000"/>
                </a:solidFill>
                <a:uFill>
                  <a:solidFill>
                    <a:srgbClr val="FFFFFF"/>
                  </a:solidFill>
                </a:uFill>
                <a:latin typeface="Arial"/>
                <a:ea typeface="DejaVu Sans"/>
              </a:rPr>
              <a:t>KDE4</a:t>
            </a:r>
            <a:r>
              <a:rPr lang="zh-CN" altLang="en-US" sz="1400" strike="noStrike" spc="-1" dirty="0">
                <a:solidFill>
                  <a:srgbClr val="000000"/>
                </a:solidFill>
                <a:uFill>
                  <a:solidFill>
                    <a:srgbClr val="FFFFFF"/>
                  </a:solidFill>
                </a:uFill>
                <a:latin typeface="Arial"/>
                <a:ea typeface="DejaVu Sans"/>
              </a:rPr>
              <a:t>改用</a:t>
            </a:r>
            <a:r>
              <a:rPr lang="en-US" altLang="zh-CN" sz="1400" strike="noStrike" spc="-1" dirty="0">
                <a:solidFill>
                  <a:srgbClr val="000000"/>
                </a:solidFill>
                <a:uFill>
                  <a:solidFill>
                    <a:srgbClr val="FFFFFF"/>
                  </a:solidFill>
                </a:uFill>
                <a:latin typeface="Arial"/>
                <a:ea typeface="DejaVu Sans"/>
              </a:rPr>
              <a:t>CMake</a:t>
            </a:r>
            <a:r>
              <a:rPr lang="zh-CN" altLang="en-US" sz="1400" strike="noStrike" spc="-1" dirty="0">
                <a:solidFill>
                  <a:srgbClr val="000000"/>
                </a:solidFill>
                <a:uFill>
                  <a:solidFill>
                    <a:srgbClr val="FFFFFF"/>
                  </a:solidFill>
                </a:uFill>
                <a:latin typeface="Arial"/>
                <a:ea typeface="DejaVu Sans"/>
              </a:rPr>
              <a:t>）</a:t>
            </a:r>
            <a:endParaRPr lang="en-US" altLang="zh-CN" sz="1400" b="1" spc="-1" dirty="0">
              <a:solidFill>
                <a:srgbClr val="000000"/>
              </a:solidFill>
              <a:uFill>
                <a:solidFill>
                  <a:srgbClr val="FFFFFF"/>
                </a:solidFill>
              </a:uFill>
              <a:latin typeface="Arial"/>
              <a:ea typeface="DejaVu Sans"/>
            </a:endParaRPr>
          </a:p>
          <a:p>
            <a:pPr marL="343080" indent="-342720">
              <a:lnSpc>
                <a:spcPct val="200000"/>
              </a:lnSpc>
              <a:buClr>
                <a:srgbClr val="000000"/>
              </a:buClr>
              <a:buFont typeface="Wingdings" charset="2"/>
              <a:buChar char=""/>
            </a:pPr>
            <a:r>
              <a:rPr lang="en-US" sz="1800" b="1" strike="noStrike" spc="-1" dirty="0" err="1">
                <a:solidFill>
                  <a:srgbClr val="000000"/>
                </a:solidFill>
                <a:uFill>
                  <a:solidFill>
                    <a:srgbClr val="FFFFFF"/>
                  </a:solidFill>
                </a:uFill>
                <a:latin typeface="Arial"/>
                <a:ea typeface="DejaVu Sans"/>
              </a:rPr>
              <a:t>特点及优势</a:t>
            </a:r>
            <a:r>
              <a:rPr lang="en-US" sz="1800" b="1" strike="noStrike" spc="-1" dirty="0">
                <a:solidFill>
                  <a:srgbClr val="000000"/>
                </a:solidFill>
                <a:uFill>
                  <a:solidFill>
                    <a:srgbClr val="FFFFFF"/>
                  </a:solidFill>
                </a:uFill>
                <a:latin typeface="Arial"/>
                <a:ea typeface="DejaVu Sans"/>
              </a:rPr>
              <a:t>:</a:t>
            </a:r>
            <a:endParaRPr lang="en-US" sz="1800" b="0" strike="noStrike" spc="-1" dirty="0">
              <a:solidFill>
                <a:srgbClr val="000000"/>
              </a:solidFill>
              <a:uFill>
                <a:solidFill>
                  <a:srgbClr val="FFFFFF"/>
                </a:solidFill>
              </a:uFill>
              <a:latin typeface="Arial"/>
            </a:endParaRPr>
          </a:p>
          <a:p>
            <a:pPr marL="285840" indent="-285480">
              <a:lnSpc>
                <a:spcPct val="150000"/>
              </a:lnSpc>
              <a:buClr>
                <a:srgbClr val="000000"/>
              </a:buClr>
              <a:buFont typeface="Wingdings" charset="2"/>
              <a:buChar char=""/>
            </a:pPr>
            <a:r>
              <a:rPr lang="en-US" sz="1600" b="0" strike="noStrike" spc="-1" dirty="0" err="1">
                <a:solidFill>
                  <a:srgbClr val="000000"/>
                </a:solidFill>
                <a:uFill>
                  <a:solidFill>
                    <a:srgbClr val="FFFFFF"/>
                  </a:solidFill>
                </a:uFill>
                <a:latin typeface="Arial"/>
                <a:ea typeface="DejaVu Sans"/>
              </a:rPr>
              <a:t>开放源代码</a:t>
            </a:r>
            <a:r>
              <a:rPr lang="zh-CN" altLang="en-US" sz="1600" b="0" strike="noStrike" spc="-1" dirty="0">
                <a:solidFill>
                  <a:srgbClr val="000000"/>
                </a:solidFill>
                <a:uFill>
                  <a:solidFill>
                    <a:srgbClr val="FFFFFF"/>
                  </a:solidFill>
                </a:uFill>
                <a:latin typeface="Arial"/>
                <a:ea typeface="DejaVu Sans"/>
              </a:rPr>
              <a:t>，</a:t>
            </a:r>
            <a:r>
              <a:rPr lang="en-US" sz="1600" b="0" strike="noStrike" spc="-1" dirty="0" err="1">
                <a:solidFill>
                  <a:srgbClr val="000000"/>
                </a:solidFill>
                <a:uFill>
                  <a:solidFill>
                    <a:srgbClr val="FFFFFF"/>
                  </a:solidFill>
                </a:uFill>
                <a:latin typeface="Arial"/>
                <a:ea typeface="DejaVu Sans"/>
              </a:rPr>
              <a:t>具有BSD许可</a:t>
            </a:r>
            <a:endParaRPr lang="en-US" sz="1600" b="0" strike="noStrike" spc="-1" dirty="0">
              <a:solidFill>
                <a:srgbClr val="000000"/>
              </a:solidFill>
              <a:uFill>
                <a:solidFill>
                  <a:srgbClr val="FFFFFF"/>
                </a:solidFill>
              </a:uFill>
              <a:latin typeface="Arial"/>
            </a:endParaRPr>
          </a:p>
          <a:p>
            <a:pPr marL="285840" indent="-285480">
              <a:lnSpc>
                <a:spcPct val="150000"/>
              </a:lnSpc>
              <a:buClr>
                <a:srgbClr val="000000"/>
              </a:buClr>
              <a:buFont typeface="Wingdings" charset="2"/>
              <a:buChar char=""/>
            </a:pPr>
            <a:r>
              <a:rPr lang="en-US" sz="1600" b="0" strike="noStrike" spc="-1" dirty="0" err="1">
                <a:solidFill>
                  <a:srgbClr val="000000"/>
                </a:solidFill>
                <a:uFill>
                  <a:solidFill>
                    <a:srgbClr val="FFFFFF"/>
                  </a:solidFill>
                </a:uFill>
                <a:latin typeface="Arial"/>
                <a:ea typeface="DejaVu Sans"/>
              </a:rPr>
              <a:t>跨平台</a:t>
            </a:r>
            <a:r>
              <a:rPr lang="zh-CN" altLang="en-US" sz="1600" b="0" strike="noStrike" spc="-1" dirty="0">
                <a:solidFill>
                  <a:srgbClr val="000000"/>
                </a:solidFill>
                <a:uFill>
                  <a:solidFill>
                    <a:srgbClr val="FFFFFF"/>
                  </a:solidFill>
                </a:uFill>
                <a:latin typeface="Arial"/>
                <a:ea typeface="DejaVu Sans"/>
              </a:rPr>
              <a:t>，</a:t>
            </a:r>
            <a:r>
              <a:rPr lang="en-US" sz="1600" b="0" strike="noStrike" spc="-1" dirty="0" err="1">
                <a:solidFill>
                  <a:srgbClr val="000000"/>
                </a:solidFill>
                <a:uFill>
                  <a:solidFill>
                    <a:srgbClr val="FFFFFF"/>
                  </a:solidFill>
                </a:uFill>
                <a:latin typeface="Arial"/>
                <a:ea typeface="DejaVu Sans"/>
              </a:rPr>
              <a:t>支持Linux</a:t>
            </a:r>
            <a:r>
              <a:rPr lang="en-US" sz="1600" b="0" strike="noStrike" spc="-1" dirty="0">
                <a:solidFill>
                  <a:srgbClr val="000000"/>
                </a:solidFill>
                <a:uFill>
                  <a:solidFill>
                    <a:srgbClr val="FFFFFF"/>
                  </a:solidFill>
                </a:uFill>
                <a:latin typeface="Arial"/>
                <a:ea typeface="DejaVu Sans"/>
              </a:rPr>
              <a:t>, </a:t>
            </a:r>
            <a:r>
              <a:rPr lang="en-US" sz="1600" b="0" strike="noStrike" spc="-1" dirty="0" err="1">
                <a:solidFill>
                  <a:srgbClr val="000000"/>
                </a:solidFill>
                <a:uFill>
                  <a:solidFill>
                    <a:srgbClr val="FFFFFF"/>
                  </a:solidFill>
                </a:uFill>
                <a:latin typeface="Arial"/>
                <a:ea typeface="DejaVu Sans"/>
              </a:rPr>
              <a:t>Mac和Windows等不同操作系统</a:t>
            </a:r>
            <a:endParaRPr lang="en-US" sz="1600" b="0" strike="noStrike" spc="-1" dirty="0">
              <a:solidFill>
                <a:srgbClr val="000000"/>
              </a:solidFill>
              <a:uFill>
                <a:solidFill>
                  <a:srgbClr val="FFFFFF"/>
                </a:solidFill>
              </a:uFill>
              <a:latin typeface="Arial"/>
            </a:endParaRPr>
          </a:p>
          <a:p>
            <a:pPr marL="285840" indent="-285480">
              <a:lnSpc>
                <a:spcPct val="150000"/>
              </a:lnSpc>
              <a:buClr>
                <a:srgbClr val="000000"/>
              </a:buClr>
              <a:buFont typeface="Wingdings" charset="2"/>
              <a:buChar char=""/>
            </a:pPr>
            <a:r>
              <a:rPr lang="en-US" sz="1600" b="0" strike="noStrike" spc="-1" dirty="0" err="1">
                <a:solidFill>
                  <a:srgbClr val="000000"/>
                </a:solidFill>
                <a:uFill>
                  <a:solidFill>
                    <a:srgbClr val="FFFFFF"/>
                  </a:solidFill>
                </a:uFill>
                <a:latin typeface="Arial"/>
                <a:ea typeface="DejaVu Sans"/>
              </a:rPr>
              <a:t>编译语言简单</a:t>
            </a:r>
            <a:r>
              <a:rPr lang="zh-CN" altLang="en-US" sz="1600" b="0" strike="noStrike" spc="-1" dirty="0">
                <a:solidFill>
                  <a:srgbClr val="000000"/>
                </a:solidFill>
                <a:uFill>
                  <a:solidFill>
                    <a:srgbClr val="FFFFFF"/>
                  </a:solidFill>
                </a:uFill>
                <a:latin typeface="Arial"/>
                <a:ea typeface="DejaVu Sans"/>
              </a:rPr>
              <a:t>，</a:t>
            </a:r>
            <a:r>
              <a:rPr lang="en-US" sz="1600" b="0" strike="noStrike" spc="-1" dirty="0" err="1">
                <a:solidFill>
                  <a:srgbClr val="000000"/>
                </a:solidFill>
                <a:uFill>
                  <a:solidFill>
                    <a:srgbClr val="FFFFFF"/>
                  </a:solidFill>
                </a:uFill>
                <a:latin typeface="Arial"/>
                <a:ea typeface="DejaVu Sans"/>
              </a:rPr>
              <a:t>易用</a:t>
            </a:r>
            <a:r>
              <a:rPr lang="zh-CN" altLang="en-US" sz="1600" b="0" strike="noStrike" spc="-1" dirty="0">
                <a:solidFill>
                  <a:srgbClr val="000000"/>
                </a:solidFill>
                <a:uFill>
                  <a:solidFill>
                    <a:srgbClr val="FFFFFF"/>
                  </a:solidFill>
                </a:uFill>
                <a:latin typeface="Arial"/>
                <a:ea typeface="DejaVu Sans"/>
              </a:rPr>
              <a:t>，</a:t>
            </a:r>
            <a:r>
              <a:rPr lang="en-US" sz="1600" b="0" strike="noStrike" spc="-1" dirty="0" err="1">
                <a:solidFill>
                  <a:srgbClr val="000000"/>
                </a:solidFill>
                <a:uFill>
                  <a:solidFill>
                    <a:srgbClr val="FFFFFF"/>
                  </a:solidFill>
                </a:uFill>
                <a:latin typeface="Arial"/>
                <a:ea typeface="DejaVu Sans"/>
              </a:rPr>
              <a:t>简化编译构建过程和编译过程</a:t>
            </a:r>
            <a:endParaRPr lang="en-US" sz="1600" b="0" strike="noStrike" spc="-1" dirty="0">
              <a:solidFill>
                <a:srgbClr val="000000"/>
              </a:solidFill>
              <a:uFill>
                <a:solidFill>
                  <a:srgbClr val="FFFFFF"/>
                </a:solidFill>
              </a:uFill>
              <a:latin typeface="Arial"/>
            </a:endParaRPr>
          </a:p>
          <a:p>
            <a:pPr marL="285840" indent="-285480">
              <a:lnSpc>
                <a:spcPct val="150000"/>
              </a:lnSpc>
              <a:buClr>
                <a:srgbClr val="000000"/>
              </a:buClr>
              <a:buFont typeface="Wingdings" charset="2"/>
              <a:buChar char=""/>
            </a:pPr>
            <a:r>
              <a:rPr lang="en-US" sz="1600" b="0" strike="noStrike" spc="-1" dirty="0" err="1">
                <a:solidFill>
                  <a:srgbClr val="000000"/>
                </a:solidFill>
                <a:uFill>
                  <a:solidFill>
                    <a:srgbClr val="FFFFFF"/>
                  </a:solidFill>
                </a:uFill>
                <a:latin typeface="Arial"/>
                <a:ea typeface="DejaVu Sans"/>
              </a:rPr>
              <a:t>编程高效</a:t>
            </a:r>
            <a:r>
              <a:rPr lang="en-US" sz="1400" b="0" strike="noStrike" spc="-1" dirty="0">
                <a:solidFill>
                  <a:srgbClr val="000000"/>
                </a:solidFill>
                <a:uFill>
                  <a:solidFill>
                    <a:srgbClr val="FFFFFF"/>
                  </a:solidFill>
                </a:uFill>
                <a:latin typeface="Arial"/>
                <a:ea typeface="DejaVu Sans"/>
              </a:rPr>
              <a:t>(比autotools快40%)</a:t>
            </a:r>
            <a:r>
              <a:rPr lang="zh-CN" altLang="en-US" sz="1600" b="0" strike="noStrike" spc="-1" dirty="0">
                <a:solidFill>
                  <a:srgbClr val="000000"/>
                </a:solidFill>
                <a:uFill>
                  <a:solidFill>
                    <a:srgbClr val="FFFFFF"/>
                  </a:solidFill>
                </a:uFill>
                <a:latin typeface="Arial"/>
                <a:ea typeface="DejaVu Sans"/>
              </a:rPr>
              <a:t>，</a:t>
            </a:r>
            <a:r>
              <a:rPr lang="en-US" sz="1600" b="0" strike="noStrike" spc="-1" dirty="0" err="1">
                <a:solidFill>
                  <a:srgbClr val="000000"/>
                </a:solidFill>
                <a:uFill>
                  <a:solidFill>
                    <a:srgbClr val="FFFFFF"/>
                  </a:solidFill>
                </a:uFill>
                <a:latin typeface="Arial"/>
                <a:ea typeface="DejaVu Sans"/>
              </a:rPr>
              <a:t>可扩展</a:t>
            </a:r>
            <a:r>
              <a:rPr lang="en-US" sz="1400" b="0" strike="noStrike" spc="-1" dirty="0">
                <a:solidFill>
                  <a:srgbClr val="000000"/>
                </a:solidFill>
                <a:uFill>
                  <a:solidFill>
                    <a:srgbClr val="FFFFFF"/>
                  </a:solidFill>
                </a:uFill>
                <a:latin typeface="Arial"/>
                <a:ea typeface="DejaVu Sans"/>
              </a:rPr>
              <a:t>(</a:t>
            </a:r>
            <a:r>
              <a:rPr lang="en-US" altLang="zh-CN" sz="1400" b="0" strike="noStrike" spc="-1" dirty="0" err="1">
                <a:solidFill>
                  <a:srgbClr val="000000"/>
                </a:solidFill>
                <a:uFill>
                  <a:solidFill>
                    <a:srgbClr val="FFFFFF"/>
                  </a:solidFill>
                </a:uFill>
                <a:latin typeface="Arial"/>
                <a:ea typeface="DejaVu Sans"/>
              </a:rPr>
              <a:t>ros</a:t>
            </a:r>
            <a:r>
              <a:rPr lang="zh-CN" altLang="en-US" sz="1400" b="0" strike="noStrike" spc="-1" dirty="0">
                <a:solidFill>
                  <a:srgbClr val="000000"/>
                </a:solidFill>
                <a:uFill>
                  <a:solidFill>
                    <a:srgbClr val="FFFFFF"/>
                  </a:solidFill>
                </a:uFill>
                <a:latin typeface="Arial"/>
                <a:ea typeface="DejaVu Sans"/>
              </a:rPr>
              <a:t>中</a:t>
            </a:r>
            <a:r>
              <a:rPr lang="en-US" altLang="zh-CN" sz="1400" b="0" strike="noStrike" spc="-1" dirty="0">
                <a:solidFill>
                  <a:srgbClr val="000000"/>
                </a:solidFill>
                <a:uFill>
                  <a:solidFill>
                    <a:srgbClr val="FFFFFF"/>
                  </a:solidFill>
                </a:uFill>
                <a:latin typeface="Arial"/>
                <a:ea typeface="DejaVu Sans"/>
              </a:rPr>
              <a:t>catkin</a:t>
            </a:r>
            <a:r>
              <a:rPr lang="zh-CN" altLang="en-US" sz="1400" b="0" strike="noStrike" spc="-1" dirty="0">
                <a:solidFill>
                  <a:srgbClr val="000000"/>
                </a:solidFill>
                <a:uFill>
                  <a:solidFill>
                    <a:srgbClr val="FFFFFF"/>
                  </a:solidFill>
                </a:uFill>
                <a:latin typeface="Arial"/>
                <a:ea typeface="DejaVu Sans"/>
              </a:rPr>
              <a:t>，</a:t>
            </a:r>
            <a:r>
              <a:rPr lang="en-US" altLang="zh-CN" sz="1400" b="0" strike="noStrike" spc="-1" dirty="0">
                <a:solidFill>
                  <a:srgbClr val="000000"/>
                </a:solidFill>
                <a:uFill>
                  <a:solidFill>
                    <a:srgbClr val="FFFFFF"/>
                  </a:solidFill>
                </a:uFill>
                <a:latin typeface="Arial"/>
                <a:ea typeface="DejaVu Sans"/>
              </a:rPr>
              <a:t>ament</a:t>
            </a:r>
            <a:r>
              <a:rPr lang="zh-CN" altLang="en-US" sz="1400" b="0" strike="noStrike" spc="-1" dirty="0">
                <a:solidFill>
                  <a:srgbClr val="000000"/>
                </a:solidFill>
                <a:uFill>
                  <a:solidFill>
                    <a:srgbClr val="FFFFFF"/>
                  </a:solidFill>
                </a:uFill>
                <a:latin typeface="Arial"/>
                <a:ea typeface="DejaVu Sans"/>
              </a:rPr>
              <a:t>，</a:t>
            </a:r>
            <a:r>
              <a:rPr lang="en-US" altLang="zh-CN" sz="1400" b="0" strike="noStrike" spc="-1" dirty="0" err="1">
                <a:solidFill>
                  <a:srgbClr val="000000"/>
                </a:solidFill>
                <a:uFill>
                  <a:solidFill>
                    <a:srgbClr val="FFFFFF"/>
                  </a:solidFill>
                </a:uFill>
                <a:latin typeface="Arial"/>
                <a:ea typeface="DejaVu Sans"/>
              </a:rPr>
              <a:t>colcon</a:t>
            </a:r>
            <a:r>
              <a:rPr lang="zh-CN" altLang="en-US" sz="1400" b="0" strike="noStrike" spc="-1" dirty="0">
                <a:solidFill>
                  <a:srgbClr val="000000"/>
                </a:solidFill>
                <a:uFill>
                  <a:solidFill>
                    <a:srgbClr val="FFFFFF"/>
                  </a:solidFill>
                </a:uFill>
                <a:latin typeface="Arial"/>
                <a:ea typeface="DejaVu Sans"/>
              </a:rPr>
              <a:t>都是基于</a:t>
            </a:r>
            <a:r>
              <a:rPr lang="en-US" altLang="zh-CN" sz="1400" b="0" strike="noStrike" spc="-1" dirty="0" err="1">
                <a:solidFill>
                  <a:srgbClr val="000000"/>
                </a:solidFill>
                <a:uFill>
                  <a:solidFill>
                    <a:srgbClr val="FFFFFF"/>
                  </a:solidFill>
                </a:uFill>
                <a:latin typeface="Arial"/>
                <a:ea typeface="DejaVu Sans"/>
              </a:rPr>
              <a:t>cmake</a:t>
            </a:r>
            <a:r>
              <a:rPr lang="zh-CN" altLang="en-US" sz="1400" b="0" strike="noStrike" spc="-1" dirty="0">
                <a:solidFill>
                  <a:srgbClr val="000000"/>
                </a:solidFill>
                <a:uFill>
                  <a:solidFill>
                    <a:srgbClr val="FFFFFF"/>
                  </a:solidFill>
                </a:uFill>
                <a:latin typeface="Arial"/>
                <a:ea typeface="DejaVu Sans"/>
              </a:rPr>
              <a:t>构建）</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35C58C4-902C-4BA2-AB17-CFD0C80E34FD}"/>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2DEBCDC8-6369-407E-9BA2-50BC381CFC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2" name="矩形 1">
            <a:extLst>
              <a:ext uri="{FF2B5EF4-FFF2-40B4-BE49-F238E27FC236}">
                <a16:creationId xmlns:a16="http://schemas.microsoft.com/office/drawing/2014/main" id="{93838EBF-587D-4858-85C3-937A27D1E6C6}"/>
              </a:ext>
            </a:extLst>
          </p:cNvPr>
          <p:cNvSpPr/>
          <p:nvPr/>
        </p:nvSpPr>
        <p:spPr>
          <a:xfrm>
            <a:off x="461154" y="1395153"/>
            <a:ext cx="5147563" cy="2196242"/>
          </a:xfrm>
          <a:prstGeom prst="rect">
            <a:avLst/>
          </a:prstGeom>
        </p:spPr>
        <p:txBody>
          <a:bodyPr wrap="none">
            <a:spAutoFit/>
          </a:bodyPr>
          <a:lstStyle/>
          <a:p>
            <a:pPr lvl="0" eaLnBrk="0" fontAlgn="base" hangingPunct="0">
              <a:lnSpc>
                <a:spcPct val="200000"/>
              </a:lnSpc>
              <a:spcBef>
                <a:spcPct val="0"/>
              </a:spcBef>
              <a:spcAft>
                <a:spcPct val="0"/>
              </a:spcAft>
            </a:pPr>
            <a:r>
              <a:rPr lang="zh-CN" altLang="en-US" sz="2400" dirty="0">
                <a:latin typeface="Arial" panose="020B0604020202020204" pitchFamily="34" charset="0"/>
              </a:rPr>
              <a:t>知识回顾：</a:t>
            </a:r>
            <a:endParaRPr lang="en-US" altLang="zh-CN" sz="2400" dirty="0">
              <a:latin typeface="Arial" panose="020B0604020202020204" pitchFamily="34" charset="0"/>
            </a:endParaRPr>
          </a:p>
          <a:p>
            <a:pPr marL="342900" lvl="0" indent="-342900" eaLnBrk="0" fontAlgn="base" hangingPunct="0">
              <a:lnSpc>
                <a:spcPct val="200000"/>
              </a:lnSpc>
              <a:spcBef>
                <a:spcPct val="0"/>
              </a:spcBef>
              <a:spcAft>
                <a:spcPct val="0"/>
              </a:spcAft>
              <a:buFont typeface="Wingdings" panose="05000000000000000000" pitchFamily="2" charset="2"/>
              <a:buChar char="Ø"/>
            </a:pPr>
            <a:r>
              <a:rPr lang="zh-CN" altLang="en-US" sz="2400" dirty="0">
                <a:latin typeface="Arial" panose="020B0604020202020204" pitchFamily="34" charset="0"/>
              </a:rPr>
              <a:t>我们前三个实例都干了些啥？？？</a:t>
            </a:r>
            <a:endParaRPr lang="en-US" altLang="zh-CN" sz="2400" dirty="0">
              <a:latin typeface="Arial" panose="020B0604020202020204" pitchFamily="34" charset="0"/>
            </a:endParaRPr>
          </a:p>
          <a:p>
            <a:pPr marL="342900" lvl="0" indent="-342900" eaLnBrk="0" fontAlgn="base" hangingPunct="0">
              <a:lnSpc>
                <a:spcPct val="200000"/>
              </a:lnSpc>
              <a:spcBef>
                <a:spcPct val="0"/>
              </a:spcBef>
              <a:spcAft>
                <a:spcPct val="0"/>
              </a:spcAft>
              <a:buFont typeface="Wingdings" panose="05000000000000000000" pitchFamily="2" charset="2"/>
              <a:buChar char="Ø"/>
            </a:pPr>
            <a:r>
              <a:rPr lang="zh-CN" altLang="en-US" sz="2400" dirty="0">
                <a:latin typeface="Arial" panose="020B0604020202020204" pitchFamily="34" charset="0"/>
              </a:rPr>
              <a:t>接下来我们还需要讲啥？？？</a:t>
            </a:r>
            <a:endParaRPr lang="zh-CN" altLang="zh-CN" sz="2400" dirty="0">
              <a:latin typeface="Arial" panose="020B0604020202020204" pitchFamily="34" charset="0"/>
            </a:endParaRPr>
          </a:p>
        </p:txBody>
      </p:sp>
    </p:spTree>
    <p:extLst>
      <p:ext uri="{BB962C8B-B14F-4D97-AF65-F5344CB8AC3E}">
        <p14:creationId xmlns:p14="http://schemas.microsoft.com/office/powerpoint/2010/main" val="1954418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2" name="矩形 1">
            <a:extLst>
              <a:ext uri="{FF2B5EF4-FFF2-40B4-BE49-F238E27FC236}">
                <a16:creationId xmlns:a16="http://schemas.microsoft.com/office/drawing/2014/main" id="{93838EBF-587D-4858-85C3-937A27D1E6C6}"/>
              </a:ext>
            </a:extLst>
          </p:cNvPr>
          <p:cNvSpPr/>
          <p:nvPr/>
        </p:nvSpPr>
        <p:spPr>
          <a:xfrm>
            <a:off x="1458656" y="2518234"/>
            <a:ext cx="5416868" cy="718915"/>
          </a:xfrm>
          <a:prstGeom prst="rect">
            <a:avLst/>
          </a:prstGeom>
        </p:spPr>
        <p:txBody>
          <a:bodyPr wrap="none">
            <a:spAutoFit/>
          </a:bodyPr>
          <a:lstStyle/>
          <a:p>
            <a:pPr lvl="0" eaLnBrk="0" fontAlgn="base" hangingPunct="0">
              <a:lnSpc>
                <a:spcPct val="200000"/>
              </a:lnSpc>
              <a:spcBef>
                <a:spcPct val="0"/>
              </a:spcBef>
              <a:spcAft>
                <a:spcPct val="0"/>
              </a:spcAft>
            </a:pPr>
            <a:r>
              <a:rPr lang="zh-CN" altLang="en-US" sz="2400" dirty="0">
                <a:latin typeface="Arial" panose="020B0604020202020204" pitchFamily="34" charset="0"/>
              </a:rPr>
              <a:t>实践四：为实例添加一个内部的链接库</a:t>
            </a:r>
            <a:endParaRPr lang="zh-CN" altLang="zh-CN" sz="2400" dirty="0">
              <a:latin typeface="Arial" panose="020B0604020202020204" pitchFamily="34" charset="0"/>
            </a:endParaRPr>
          </a:p>
        </p:txBody>
      </p:sp>
    </p:spTree>
    <p:extLst>
      <p:ext uri="{BB962C8B-B14F-4D97-AF65-F5344CB8AC3E}">
        <p14:creationId xmlns:p14="http://schemas.microsoft.com/office/powerpoint/2010/main" val="355693687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10" name="矩形 9">
            <a:extLst>
              <a:ext uri="{FF2B5EF4-FFF2-40B4-BE49-F238E27FC236}">
                <a16:creationId xmlns:a16="http://schemas.microsoft.com/office/drawing/2014/main" id="{F98D608C-E056-457B-9C0D-0F5E31599E2C}"/>
              </a:ext>
            </a:extLst>
          </p:cNvPr>
          <p:cNvSpPr/>
          <p:nvPr/>
        </p:nvSpPr>
        <p:spPr>
          <a:xfrm>
            <a:off x="2018500" y="1862280"/>
            <a:ext cx="184731" cy="338554"/>
          </a:xfrm>
          <a:prstGeom prst="rect">
            <a:avLst/>
          </a:prstGeom>
        </p:spPr>
        <p:txBody>
          <a:bodyPr wrap="none">
            <a:spAutoFit/>
          </a:bodyPr>
          <a:lstStyle/>
          <a:p>
            <a:endParaRPr lang="zh-CN" altLang="en-US" sz="1600" b="1" dirty="0">
              <a:solidFill>
                <a:schemeClr val="bg1">
                  <a:lumMod val="65000"/>
                </a:schemeClr>
              </a:solidFill>
            </a:endParaRPr>
          </a:p>
        </p:txBody>
      </p:sp>
      <p:sp>
        <p:nvSpPr>
          <p:cNvPr id="19" name="矩形 18">
            <a:extLst>
              <a:ext uri="{FF2B5EF4-FFF2-40B4-BE49-F238E27FC236}">
                <a16:creationId xmlns:a16="http://schemas.microsoft.com/office/drawing/2014/main" id="{D479942F-1B2F-4791-90B3-C5AFF0BA4214}"/>
              </a:ext>
            </a:extLst>
          </p:cNvPr>
          <p:cNvSpPr/>
          <p:nvPr/>
        </p:nvSpPr>
        <p:spPr>
          <a:xfrm>
            <a:off x="341998" y="1198878"/>
            <a:ext cx="2758897" cy="458459"/>
          </a:xfrm>
          <a:prstGeom prst="rect">
            <a:avLst/>
          </a:prstGeom>
        </p:spPr>
        <p:txBody>
          <a:bodyPr wrap="none">
            <a:spAutoFit/>
          </a:bodyPr>
          <a:lstStyle/>
          <a:p>
            <a:pPr marL="285750" indent="-285750">
              <a:lnSpc>
                <a:spcPct val="150000"/>
              </a:lnSpc>
              <a:buFont typeface="Wingdings" panose="05000000000000000000" pitchFamily="2" charset="2"/>
              <a:buChar char="p"/>
            </a:pPr>
            <a:r>
              <a:rPr lang="zh-CN" altLang="en-US" spc="-1" dirty="0">
                <a:solidFill>
                  <a:srgbClr val="000000"/>
                </a:solidFill>
                <a:uFill>
                  <a:solidFill>
                    <a:srgbClr val="FFFFFF"/>
                  </a:solidFill>
                </a:uFill>
              </a:rPr>
              <a:t>链接一个内部库的依赖</a:t>
            </a:r>
            <a:endParaRPr lang="en-US" altLang="zh-CN" spc="-1" dirty="0">
              <a:solidFill>
                <a:srgbClr val="000000"/>
              </a:solidFill>
              <a:uFill>
                <a:solidFill>
                  <a:srgbClr val="FFFFFF"/>
                </a:solidFill>
              </a:uFill>
            </a:endParaRPr>
          </a:p>
        </p:txBody>
      </p:sp>
      <p:pic>
        <p:nvPicPr>
          <p:cNvPr id="2" name="图片 1">
            <a:extLst>
              <a:ext uri="{FF2B5EF4-FFF2-40B4-BE49-F238E27FC236}">
                <a16:creationId xmlns:a16="http://schemas.microsoft.com/office/drawing/2014/main" id="{5ECB2573-08EE-40EC-A61A-CA2993AE9FBD}"/>
              </a:ext>
            </a:extLst>
          </p:cNvPr>
          <p:cNvPicPr>
            <a:picLocks noChangeAspect="1"/>
          </p:cNvPicPr>
          <p:nvPr/>
        </p:nvPicPr>
        <p:blipFill>
          <a:blip r:embed="rId4"/>
          <a:stretch>
            <a:fillRect/>
          </a:stretch>
        </p:blipFill>
        <p:spPr>
          <a:xfrm>
            <a:off x="341998" y="1754971"/>
            <a:ext cx="4453459" cy="2866560"/>
          </a:xfrm>
          <a:prstGeom prst="rect">
            <a:avLst/>
          </a:prstGeom>
        </p:spPr>
      </p:pic>
      <p:pic>
        <p:nvPicPr>
          <p:cNvPr id="4" name="图片 3">
            <a:extLst>
              <a:ext uri="{FF2B5EF4-FFF2-40B4-BE49-F238E27FC236}">
                <a16:creationId xmlns:a16="http://schemas.microsoft.com/office/drawing/2014/main" id="{AFD86381-BC41-457D-B11C-BA13D14B83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6900" y="1754970"/>
            <a:ext cx="3379890" cy="2869549"/>
          </a:xfrm>
          <a:prstGeom prst="rect">
            <a:avLst/>
          </a:prstGeom>
        </p:spPr>
      </p:pic>
      <p:sp>
        <p:nvSpPr>
          <p:cNvPr id="14" name="矩形 13">
            <a:extLst>
              <a:ext uri="{FF2B5EF4-FFF2-40B4-BE49-F238E27FC236}">
                <a16:creationId xmlns:a16="http://schemas.microsoft.com/office/drawing/2014/main" id="{B2F35F95-3CC1-40D6-940C-9017A6B95DF7}"/>
              </a:ext>
            </a:extLst>
          </p:cNvPr>
          <p:cNvSpPr/>
          <p:nvPr/>
        </p:nvSpPr>
        <p:spPr>
          <a:xfrm>
            <a:off x="5657526" y="4654416"/>
            <a:ext cx="2178802" cy="307777"/>
          </a:xfrm>
          <a:prstGeom prst="rect">
            <a:avLst/>
          </a:prstGeom>
        </p:spPr>
        <p:txBody>
          <a:bodyPr wrap="none">
            <a:spAutoFit/>
          </a:bodyPr>
          <a:lstStyle/>
          <a:p>
            <a:r>
              <a:rPr lang="zh-CN" altLang="en-US" sz="1400" dirty="0"/>
              <a:t>多个程序生成一个动态库</a:t>
            </a:r>
          </a:p>
        </p:txBody>
      </p:sp>
      <p:sp>
        <p:nvSpPr>
          <p:cNvPr id="12" name="矩形 11">
            <a:extLst>
              <a:ext uri="{FF2B5EF4-FFF2-40B4-BE49-F238E27FC236}">
                <a16:creationId xmlns:a16="http://schemas.microsoft.com/office/drawing/2014/main" id="{9DA5B773-131A-48D7-BD19-99F88237617E}"/>
              </a:ext>
            </a:extLst>
          </p:cNvPr>
          <p:cNvSpPr/>
          <p:nvPr/>
        </p:nvSpPr>
        <p:spPr>
          <a:xfrm>
            <a:off x="943912" y="4654416"/>
            <a:ext cx="3057247" cy="307777"/>
          </a:xfrm>
          <a:prstGeom prst="rect">
            <a:avLst/>
          </a:prstGeom>
        </p:spPr>
        <p:txBody>
          <a:bodyPr wrap="none">
            <a:spAutoFit/>
          </a:bodyPr>
          <a:lstStyle/>
          <a:p>
            <a:r>
              <a:rPr lang="zh-CN" altLang="en-US" sz="1400" dirty="0"/>
              <a:t>想一想？？？为什么要有内部链接库</a:t>
            </a:r>
          </a:p>
        </p:txBody>
      </p:sp>
    </p:spTree>
    <p:extLst>
      <p:ext uri="{BB962C8B-B14F-4D97-AF65-F5344CB8AC3E}">
        <p14:creationId xmlns:p14="http://schemas.microsoft.com/office/powerpoint/2010/main" val="162093288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2" name="矩形 1">
            <a:extLst>
              <a:ext uri="{FF2B5EF4-FFF2-40B4-BE49-F238E27FC236}">
                <a16:creationId xmlns:a16="http://schemas.microsoft.com/office/drawing/2014/main" id="{93838EBF-587D-4858-85C3-937A27D1E6C6}"/>
              </a:ext>
            </a:extLst>
          </p:cNvPr>
          <p:cNvSpPr/>
          <p:nvPr/>
        </p:nvSpPr>
        <p:spPr>
          <a:xfrm>
            <a:off x="1458656" y="2518234"/>
            <a:ext cx="5416868" cy="718915"/>
          </a:xfrm>
          <a:prstGeom prst="rect">
            <a:avLst/>
          </a:prstGeom>
        </p:spPr>
        <p:txBody>
          <a:bodyPr wrap="none">
            <a:spAutoFit/>
          </a:bodyPr>
          <a:lstStyle/>
          <a:p>
            <a:pPr lvl="0" eaLnBrk="0" fontAlgn="base" hangingPunct="0">
              <a:lnSpc>
                <a:spcPct val="200000"/>
              </a:lnSpc>
              <a:spcBef>
                <a:spcPct val="0"/>
              </a:spcBef>
              <a:spcAft>
                <a:spcPct val="0"/>
              </a:spcAft>
            </a:pPr>
            <a:r>
              <a:rPr lang="zh-CN" altLang="en-US" sz="2400" dirty="0">
                <a:latin typeface="Arial" panose="020B0604020202020204" pitchFamily="34" charset="0"/>
              </a:rPr>
              <a:t>实践五：为实例添加一个外部的链接库</a:t>
            </a:r>
            <a:endParaRPr lang="zh-CN" altLang="zh-CN" sz="2400" dirty="0">
              <a:latin typeface="Arial" panose="020B0604020202020204" pitchFamily="34" charset="0"/>
            </a:endParaRPr>
          </a:p>
        </p:txBody>
      </p:sp>
    </p:spTree>
    <p:extLst>
      <p:ext uri="{BB962C8B-B14F-4D97-AF65-F5344CB8AC3E}">
        <p14:creationId xmlns:p14="http://schemas.microsoft.com/office/powerpoint/2010/main" val="277509540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10" name="矩形 9">
            <a:extLst>
              <a:ext uri="{FF2B5EF4-FFF2-40B4-BE49-F238E27FC236}">
                <a16:creationId xmlns:a16="http://schemas.microsoft.com/office/drawing/2014/main" id="{F98D608C-E056-457B-9C0D-0F5E31599E2C}"/>
              </a:ext>
            </a:extLst>
          </p:cNvPr>
          <p:cNvSpPr/>
          <p:nvPr/>
        </p:nvSpPr>
        <p:spPr>
          <a:xfrm>
            <a:off x="2018500" y="1862280"/>
            <a:ext cx="184731" cy="338554"/>
          </a:xfrm>
          <a:prstGeom prst="rect">
            <a:avLst/>
          </a:prstGeom>
        </p:spPr>
        <p:txBody>
          <a:bodyPr wrap="none">
            <a:spAutoFit/>
          </a:bodyPr>
          <a:lstStyle/>
          <a:p>
            <a:endParaRPr lang="zh-CN" altLang="en-US" sz="1600" b="1" dirty="0">
              <a:solidFill>
                <a:schemeClr val="bg1">
                  <a:lumMod val="65000"/>
                </a:schemeClr>
              </a:solidFill>
            </a:endParaRPr>
          </a:p>
        </p:txBody>
      </p:sp>
      <p:sp>
        <p:nvSpPr>
          <p:cNvPr id="19" name="矩形 18">
            <a:extLst>
              <a:ext uri="{FF2B5EF4-FFF2-40B4-BE49-F238E27FC236}">
                <a16:creationId xmlns:a16="http://schemas.microsoft.com/office/drawing/2014/main" id="{D479942F-1B2F-4791-90B3-C5AFF0BA4214}"/>
              </a:ext>
            </a:extLst>
          </p:cNvPr>
          <p:cNvSpPr/>
          <p:nvPr/>
        </p:nvSpPr>
        <p:spPr>
          <a:xfrm>
            <a:off x="341998" y="1198878"/>
            <a:ext cx="3189872" cy="458459"/>
          </a:xfrm>
          <a:prstGeom prst="rect">
            <a:avLst/>
          </a:prstGeom>
        </p:spPr>
        <p:txBody>
          <a:bodyPr wrap="square">
            <a:spAutoFit/>
          </a:bodyPr>
          <a:lstStyle/>
          <a:p>
            <a:pPr marL="285750" indent="-285750">
              <a:lnSpc>
                <a:spcPct val="150000"/>
              </a:lnSpc>
              <a:buFont typeface="Wingdings" panose="05000000000000000000" pitchFamily="2" charset="2"/>
              <a:buChar char="p"/>
            </a:pPr>
            <a:r>
              <a:rPr lang="zh-CN" altLang="en-US" spc="-1" dirty="0">
                <a:solidFill>
                  <a:srgbClr val="000000"/>
                </a:solidFill>
                <a:uFill>
                  <a:solidFill>
                    <a:srgbClr val="FFFFFF"/>
                  </a:solidFill>
                </a:uFill>
              </a:rPr>
              <a:t>如何导入一个外部链接库</a:t>
            </a:r>
            <a:endParaRPr lang="en-US" altLang="zh-CN" spc="-1" dirty="0">
              <a:solidFill>
                <a:srgbClr val="000000"/>
              </a:solidFill>
              <a:uFill>
                <a:solidFill>
                  <a:srgbClr val="FFFFFF"/>
                </a:solidFill>
              </a:uFill>
            </a:endParaRPr>
          </a:p>
        </p:txBody>
      </p:sp>
      <p:sp>
        <p:nvSpPr>
          <p:cNvPr id="3" name="矩形 2">
            <a:extLst>
              <a:ext uri="{FF2B5EF4-FFF2-40B4-BE49-F238E27FC236}">
                <a16:creationId xmlns:a16="http://schemas.microsoft.com/office/drawing/2014/main" id="{936E5640-8ACE-41A2-86D1-51B0FA299C63}"/>
              </a:ext>
            </a:extLst>
          </p:cNvPr>
          <p:cNvSpPr/>
          <p:nvPr/>
        </p:nvSpPr>
        <p:spPr>
          <a:xfrm>
            <a:off x="4494060" y="2344270"/>
            <a:ext cx="3316440" cy="1812035"/>
          </a:xfrm>
          <a:prstGeom prst="rect">
            <a:avLst/>
          </a:prstGeom>
        </p:spPr>
        <p:txBody>
          <a:bodyPr wrap="square">
            <a:spAutoFit/>
          </a:bodyPr>
          <a:lstStyle/>
          <a:p>
            <a:pPr marL="285750" lvl="0" indent="-285750">
              <a:lnSpc>
                <a:spcPct val="200000"/>
              </a:lnSpc>
              <a:buFont typeface="Wingdings" panose="05000000000000000000" pitchFamily="2" charset="2"/>
              <a:buChar char="Ø"/>
            </a:pPr>
            <a:r>
              <a:rPr lang="zh-CN" altLang="en-US" sz="1600" spc="-1" dirty="0">
                <a:solidFill>
                  <a:srgbClr val="000000"/>
                </a:solidFill>
                <a:uFill>
                  <a:solidFill>
                    <a:srgbClr val="FFFFFF"/>
                  </a:solidFill>
                </a:uFill>
              </a:rPr>
              <a:t>导入库文件的几点尝试</a:t>
            </a:r>
            <a:endParaRPr lang="en-US" altLang="zh-CN" sz="1600" spc="-1" dirty="0">
              <a:solidFill>
                <a:srgbClr val="000000"/>
              </a:solidFill>
              <a:uFill>
                <a:solidFill>
                  <a:srgbClr val="FFFFFF"/>
                </a:solidFill>
              </a:uFill>
            </a:endParaRPr>
          </a:p>
          <a:p>
            <a:pPr marL="285750" lvl="0" indent="-285750">
              <a:lnSpc>
                <a:spcPct val="200000"/>
              </a:lnSpc>
              <a:buFont typeface="Arial" panose="020B0604020202020204" pitchFamily="34" charset="0"/>
              <a:buChar char="•"/>
            </a:pPr>
            <a:r>
              <a:rPr lang="en-US" altLang="zh-CN" sz="1400" spc="-1" dirty="0">
                <a:solidFill>
                  <a:srgbClr val="000000"/>
                </a:solidFill>
                <a:uFill>
                  <a:solidFill>
                    <a:srgbClr val="FFFFFF"/>
                  </a:solidFill>
                </a:uFill>
              </a:rPr>
              <a:t>1. </a:t>
            </a:r>
            <a:r>
              <a:rPr lang="zh-CN" altLang="en-US" sz="1400" spc="-1" dirty="0">
                <a:solidFill>
                  <a:srgbClr val="000000"/>
                </a:solidFill>
                <a:uFill>
                  <a:solidFill>
                    <a:srgbClr val="FFFFFF"/>
                  </a:solidFill>
                </a:uFill>
              </a:rPr>
              <a:t>利用绝对路径的方式导入</a:t>
            </a:r>
            <a:endParaRPr lang="en-US" altLang="zh-CN" sz="1400" spc="-1" dirty="0">
              <a:solidFill>
                <a:srgbClr val="000000"/>
              </a:solidFill>
              <a:uFill>
                <a:solidFill>
                  <a:srgbClr val="FFFFFF"/>
                </a:solidFill>
              </a:uFill>
            </a:endParaRPr>
          </a:p>
          <a:p>
            <a:pPr marL="285750" lvl="0" indent="-285750">
              <a:lnSpc>
                <a:spcPct val="200000"/>
              </a:lnSpc>
              <a:buFont typeface="Arial" panose="020B0604020202020204" pitchFamily="34" charset="0"/>
              <a:buChar char="•"/>
            </a:pPr>
            <a:r>
              <a:rPr lang="en-US" altLang="zh-CN" sz="1400" spc="-1" dirty="0">
                <a:solidFill>
                  <a:srgbClr val="000000"/>
                </a:solidFill>
                <a:uFill>
                  <a:solidFill>
                    <a:srgbClr val="FFFFFF"/>
                  </a:solidFill>
                </a:uFill>
              </a:rPr>
              <a:t>2. </a:t>
            </a:r>
            <a:r>
              <a:rPr lang="zh-CN" altLang="en-US" sz="1400" spc="-1" dirty="0">
                <a:solidFill>
                  <a:srgbClr val="000000"/>
                </a:solidFill>
                <a:uFill>
                  <a:solidFill>
                    <a:srgbClr val="FFFFFF"/>
                  </a:solidFill>
                </a:uFill>
              </a:rPr>
              <a:t>利用</a:t>
            </a:r>
            <a:r>
              <a:rPr lang="en-US" altLang="zh-CN" sz="1400" spc="-1" dirty="0">
                <a:solidFill>
                  <a:srgbClr val="000000"/>
                </a:solidFill>
                <a:uFill>
                  <a:solidFill>
                    <a:srgbClr val="FFFFFF"/>
                  </a:solidFill>
                </a:uFill>
              </a:rPr>
              <a:t>Install</a:t>
            </a:r>
            <a:r>
              <a:rPr lang="zh-CN" altLang="en-US" sz="1400" spc="-1" dirty="0">
                <a:solidFill>
                  <a:srgbClr val="000000"/>
                </a:solidFill>
                <a:uFill>
                  <a:solidFill>
                    <a:srgbClr val="FFFFFF"/>
                  </a:solidFill>
                </a:uFill>
              </a:rPr>
              <a:t>的方式导入</a:t>
            </a:r>
            <a:endParaRPr lang="en-US" altLang="zh-CN" sz="1400" spc="-1" dirty="0">
              <a:solidFill>
                <a:srgbClr val="000000"/>
              </a:solidFill>
              <a:uFill>
                <a:solidFill>
                  <a:srgbClr val="FFFFFF"/>
                </a:solidFill>
              </a:uFill>
            </a:endParaRPr>
          </a:p>
          <a:p>
            <a:pPr marL="285750" lvl="0" indent="-285750">
              <a:lnSpc>
                <a:spcPct val="200000"/>
              </a:lnSpc>
              <a:buFont typeface="Arial" panose="020B0604020202020204" pitchFamily="34" charset="0"/>
              <a:buChar char="•"/>
            </a:pPr>
            <a:r>
              <a:rPr lang="en-US" altLang="zh-CN" sz="1400" spc="-1" dirty="0">
                <a:solidFill>
                  <a:srgbClr val="000000"/>
                </a:solidFill>
                <a:uFill>
                  <a:solidFill>
                    <a:srgbClr val="FFFFFF"/>
                  </a:solidFill>
                </a:uFill>
              </a:rPr>
              <a:t>3. </a:t>
            </a:r>
            <a:r>
              <a:rPr lang="zh-CN" altLang="en-US" sz="1400" spc="-1" dirty="0">
                <a:solidFill>
                  <a:srgbClr val="000000"/>
                </a:solidFill>
                <a:uFill>
                  <a:solidFill>
                    <a:srgbClr val="FFFFFF"/>
                  </a:solidFill>
                </a:uFill>
              </a:rPr>
              <a:t>利用</a:t>
            </a:r>
            <a:r>
              <a:rPr lang="en-US" altLang="zh-CN" sz="1400" spc="-1" dirty="0" err="1">
                <a:solidFill>
                  <a:srgbClr val="000000"/>
                </a:solidFill>
                <a:uFill>
                  <a:solidFill>
                    <a:srgbClr val="FFFFFF"/>
                  </a:solidFill>
                </a:uFill>
              </a:rPr>
              <a:t>find_package</a:t>
            </a:r>
            <a:r>
              <a:rPr lang="zh-CN" altLang="en-US" sz="1400" spc="-1" dirty="0">
                <a:solidFill>
                  <a:srgbClr val="000000"/>
                </a:solidFill>
                <a:uFill>
                  <a:solidFill>
                    <a:srgbClr val="FFFFFF"/>
                  </a:solidFill>
                </a:uFill>
              </a:rPr>
              <a:t>的方式导入</a:t>
            </a:r>
            <a:endParaRPr lang="en-US" altLang="zh-CN" sz="1400" spc="-1" dirty="0">
              <a:solidFill>
                <a:srgbClr val="000000"/>
              </a:solidFill>
              <a:uFill>
                <a:solidFill>
                  <a:srgbClr val="FFFFFF"/>
                </a:solidFill>
              </a:uFill>
            </a:endParaRPr>
          </a:p>
        </p:txBody>
      </p:sp>
      <p:sp>
        <p:nvSpPr>
          <p:cNvPr id="5" name="矩形 4">
            <a:extLst>
              <a:ext uri="{FF2B5EF4-FFF2-40B4-BE49-F238E27FC236}">
                <a16:creationId xmlns:a16="http://schemas.microsoft.com/office/drawing/2014/main" id="{CF913F11-0CAF-4196-891D-7C08EF31C60C}"/>
              </a:ext>
            </a:extLst>
          </p:cNvPr>
          <p:cNvSpPr/>
          <p:nvPr/>
        </p:nvSpPr>
        <p:spPr>
          <a:xfrm>
            <a:off x="642840" y="2344270"/>
            <a:ext cx="3052860" cy="1381147"/>
          </a:xfrm>
          <a:prstGeom prst="rect">
            <a:avLst/>
          </a:prstGeom>
        </p:spPr>
        <p:txBody>
          <a:bodyPr wrap="square">
            <a:spAutoFit/>
          </a:bodyPr>
          <a:lstStyle/>
          <a:p>
            <a:pPr marL="285750" lvl="0" indent="-285750">
              <a:lnSpc>
                <a:spcPct val="200000"/>
              </a:lnSpc>
              <a:buFont typeface="Wingdings" panose="05000000000000000000" pitchFamily="2" charset="2"/>
              <a:buChar char="Ø"/>
            </a:pPr>
            <a:r>
              <a:rPr lang="zh-CN" altLang="en-US" sz="1600" spc="-1" dirty="0">
                <a:solidFill>
                  <a:srgbClr val="000000"/>
                </a:solidFill>
                <a:uFill>
                  <a:solidFill>
                    <a:srgbClr val="FFFFFF"/>
                  </a:solidFill>
                </a:uFill>
              </a:rPr>
              <a:t>链接库导入的是什么？</a:t>
            </a:r>
            <a:endParaRPr lang="en-US" altLang="zh-CN" sz="1600" spc="-1" dirty="0">
              <a:solidFill>
                <a:srgbClr val="000000"/>
              </a:solidFill>
              <a:uFill>
                <a:solidFill>
                  <a:srgbClr val="FFFFFF"/>
                </a:solidFill>
              </a:uFill>
            </a:endParaRPr>
          </a:p>
          <a:p>
            <a:pPr marL="285750" lvl="0" indent="-285750">
              <a:lnSpc>
                <a:spcPct val="200000"/>
              </a:lnSpc>
              <a:buFont typeface="Arial" panose="020B0604020202020204" pitchFamily="34" charset="0"/>
              <a:buChar char="•"/>
            </a:pPr>
            <a:r>
              <a:rPr lang="zh-CN" altLang="en-US" sz="1400" spc="-1" dirty="0">
                <a:solidFill>
                  <a:srgbClr val="000000"/>
                </a:solidFill>
                <a:uFill>
                  <a:solidFill>
                    <a:srgbClr val="FFFFFF"/>
                  </a:solidFill>
                </a:uFill>
              </a:rPr>
              <a:t>头文件 </a:t>
            </a:r>
            <a:endParaRPr lang="en-US" altLang="zh-CN" sz="1400" spc="-1" dirty="0">
              <a:solidFill>
                <a:srgbClr val="000000"/>
              </a:solidFill>
              <a:uFill>
                <a:solidFill>
                  <a:srgbClr val="FFFFFF"/>
                </a:solidFill>
              </a:uFill>
            </a:endParaRPr>
          </a:p>
          <a:p>
            <a:pPr marL="285750" lvl="0" indent="-285750">
              <a:lnSpc>
                <a:spcPct val="200000"/>
              </a:lnSpc>
              <a:buFont typeface="Arial" panose="020B0604020202020204" pitchFamily="34" charset="0"/>
              <a:buChar char="•"/>
            </a:pPr>
            <a:r>
              <a:rPr lang="zh-CN" altLang="en-US" sz="1400" spc="-1" dirty="0">
                <a:solidFill>
                  <a:srgbClr val="000000"/>
                </a:solidFill>
                <a:uFill>
                  <a:solidFill>
                    <a:srgbClr val="FFFFFF"/>
                  </a:solidFill>
                </a:uFill>
              </a:rPr>
              <a:t>库文件</a:t>
            </a:r>
            <a:endParaRPr lang="en-US" altLang="zh-CN" sz="1400" spc="-1" dirty="0">
              <a:solidFill>
                <a:srgbClr val="000000"/>
              </a:solidFill>
              <a:uFill>
                <a:solidFill>
                  <a:srgbClr val="FFFFFF"/>
                </a:solidFill>
              </a:uFill>
            </a:endParaRPr>
          </a:p>
        </p:txBody>
      </p:sp>
    </p:spTree>
    <p:extLst>
      <p:ext uri="{BB962C8B-B14F-4D97-AF65-F5344CB8AC3E}">
        <p14:creationId xmlns:p14="http://schemas.microsoft.com/office/powerpoint/2010/main" val="410387004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10" name="矩形 9">
            <a:extLst>
              <a:ext uri="{FF2B5EF4-FFF2-40B4-BE49-F238E27FC236}">
                <a16:creationId xmlns:a16="http://schemas.microsoft.com/office/drawing/2014/main" id="{F98D608C-E056-457B-9C0D-0F5E31599E2C}"/>
              </a:ext>
            </a:extLst>
          </p:cNvPr>
          <p:cNvSpPr/>
          <p:nvPr/>
        </p:nvSpPr>
        <p:spPr>
          <a:xfrm>
            <a:off x="2018500" y="1862280"/>
            <a:ext cx="184731" cy="338554"/>
          </a:xfrm>
          <a:prstGeom prst="rect">
            <a:avLst/>
          </a:prstGeom>
        </p:spPr>
        <p:txBody>
          <a:bodyPr wrap="none">
            <a:spAutoFit/>
          </a:bodyPr>
          <a:lstStyle/>
          <a:p>
            <a:endParaRPr lang="zh-CN" altLang="en-US" sz="1600" b="1" dirty="0">
              <a:solidFill>
                <a:schemeClr val="bg1">
                  <a:lumMod val="65000"/>
                </a:schemeClr>
              </a:solidFill>
            </a:endParaRPr>
          </a:p>
        </p:txBody>
      </p:sp>
      <p:sp>
        <p:nvSpPr>
          <p:cNvPr id="19" name="矩形 18">
            <a:extLst>
              <a:ext uri="{FF2B5EF4-FFF2-40B4-BE49-F238E27FC236}">
                <a16:creationId xmlns:a16="http://schemas.microsoft.com/office/drawing/2014/main" id="{D479942F-1B2F-4791-90B3-C5AFF0BA4214}"/>
              </a:ext>
            </a:extLst>
          </p:cNvPr>
          <p:cNvSpPr/>
          <p:nvPr/>
        </p:nvSpPr>
        <p:spPr>
          <a:xfrm>
            <a:off x="341998" y="1198878"/>
            <a:ext cx="3189872" cy="417743"/>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1600" spc="-1" dirty="0">
                <a:solidFill>
                  <a:srgbClr val="000000"/>
                </a:solidFill>
                <a:uFill>
                  <a:solidFill>
                    <a:srgbClr val="FFFFFF"/>
                  </a:solidFill>
                </a:uFill>
              </a:rPr>
              <a:t>利用绝对路径的方式导入</a:t>
            </a:r>
          </a:p>
        </p:txBody>
      </p:sp>
      <p:pic>
        <p:nvPicPr>
          <p:cNvPr id="2" name="图片 1">
            <a:extLst>
              <a:ext uri="{FF2B5EF4-FFF2-40B4-BE49-F238E27FC236}">
                <a16:creationId xmlns:a16="http://schemas.microsoft.com/office/drawing/2014/main" id="{F7280127-229A-4ADF-B6B4-3C39C64E48D4}"/>
              </a:ext>
            </a:extLst>
          </p:cNvPr>
          <p:cNvPicPr>
            <a:picLocks noChangeAspect="1"/>
          </p:cNvPicPr>
          <p:nvPr/>
        </p:nvPicPr>
        <p:blipFill>
          <a:blip r:embed="rId4"/>
          <a:stretch>
            <a:fillRect/>
          </a:stretch>
        </p:blipFill>
        <p:spPr>
          <a:xfrm>
            <a:off x="1297142" y="1676812"/>
            <a:ext cx="6381728" cy="1928893"/>
          </a:xfrm>
          <a:prstGeom prst="rect">
            <a:avLst/>
          </a:prstGeom>
        </p:spPr>
      </p:pic>
      <p:sp>
        <p:nvSpPr>
          <p:cNvPr id="11" name="矩形 10">
            <a:extLst>
              <a:ext uri="{FF2B5EF4-FFF2-40B4-BE49-F238E27FC236}">
                <a16:creationId xmlns:a16="http://schemas.microsoft.com/office/drawing/2014/main" id="{F368C4F1-37E9-4D33-8F67-5B8C0A9ECBD1}"/>
              </a:ext>
            </a:extLst>
          </p:cNvPr>
          <p:cNvSpPr/>
          <p:nvPr/>
        </p:nvSpPr>
        <p:spPr>
          <a:xfrm>
            <a:off x="1297142" y="3665896"/>
            <a:ext cx="6381728" cy="1345048"/>
          </a:xfrm>
          <a:prstGeom prst="rect">
            <a:avLst/>
          </a:prstGeom>
          <a:ln>
            <a:solidFill>
              <a:schemeClr val="tx1"/>
            </a:solidFill>
            <a:prstDash val="dash"/>
          </a:ln>
        </p:spPr>
        <p:txBody>
          <a:bodyPr wrap="square">
            <a:spAutoFit/>
          </a:bodyPr>
          <a:lstStyle/>
          <a:p>
            <a:pPr marL="285750" indent="-285750" algn="just">
              <a:lnSpc>
                <a:spcPct val="150000"/>
              </a:lnSpc>
              <a:buFont typeface="Wingdings" panose="05000000000000000000" pitchFamily="2" charset="2"/>
              <a:buChar char="p"/>
            </a:pPr>
            <a:r>
              <a:rPr lang="zh-CN" altLang="en-US" sz="1400" spc="-1" dirty="0">
                <a:solidFill>
                  <a:srgbClr val="000000"/>
                </a:solidFill>
                <a:uFill>
                  <a:solidFill>
                    <a:srgbClr val="FFFFFF"/>
                  </a:solidFill>
                </a:uFill>
              </a:rPr>
              <a:t>方法分析：</a:t>
            </a:r>
            <a:endParaRPr lang="en-US" altLang="zh-CN" sz="1400" spc="-1" dirty="0">
              <a:solidFill>
                <a:srgbClr val="000000"/>
              </a:solidFill>
              <a:uFill>
                <a:solidFill>
                  <a:srgbClr val="FFFFFF"/>
                </a:solidFill>
              </a:uFill>
            </a:endParaRPr>
          </a:p>
          <a:p>
            <a:pPr marL="285750" indent="-285750" algn="just">
              <a:lnSpc>
                <a:spcPct val="150000"/>
              </a:lnSpc>
              <a:buFont typeface="Wingdings" panose="05000000000000000000" pitchFamily="2" charset="2"/>
              <a:buChar char="ü"/>
            </a:pPr>
            <a:r>
              <a:rPr lang="zh-CN" altLang="en-US" sz="1400" spc="-1" dirty="0">
                <a:solidFill>
                  <a:srgbClr val="000000"/>
                </a:solidFill>
                <a:uFill>
                  <a:solidFill>
                    <a:srgbClr val="FFFFFF"/>
                  </a:solidFill>
                </a:uFill>
              </a:rPr>
              <a:t>通过导入绝对路径的方法，可以生成可执行文件；</a:t>
            </a:r>
            <a:endParaRPr lang="en-US" altLang="zh-CN" sz="1400" spc="-1" dirty="0">
              <a:solidFill>
                <a:srgbClr val="000000"/>
              </a:solidFill>
              <a:uFill>
                <a:solidFill>
                  <a:srgbClr val="FFFFFF"/>
                </a:solidFill>
              </a:uFill>
            </a:endParaRPr>
          </a:p>
          <a:p>
            <a:pPr marL="285750" indent="-285750" algn="just">
              <a:lnSpc>
                <a:spcPct val="150000"/>
              </a:lnSpc>
              <a:buFont typeface="Wingdings" panose="05000000000000000000" pitchFamily="2" charset="2"/>
              <a:buChar char="ü"/>
            </a:pPr>
            <a:r>
              <a:rPr lang="zh-CN" altLang="en-US" sz="1400" spc="-1" dirty="0">
                <a:solidFill>
                  <a:srgbClr val="000000"/>
                </a:solidFill>
                <a:uFill>
                  <a:solidFill>
                    <a:srgbClr val="FFFFFF"/>
                  </a:solidFill>
                </a:uFill>
              </a:rPr>
              <a:t>依赖路径必须是绝对路径，可移植性和通用性不强；</a:t>
            </a:r>
            <a:endParaRPr lang="en-US" altLang="zh-CN" sz="1400" spc="-1" dirty="0">
              <a:solidFill>
                <a:srgbClr val="000000"/>
              </a:solidFill>
              <a:uFill>
                <a:solidFill>
                  <a:srgbClr val="FFFFFF"/>
                </a:solidFill>
              </a:uFill>
            </a:endParaRPr>
          </a:p>
          <a:p>
            <a:pPr marL="285750" indent="-285750" algn="just">
              <a:lnSpc>
                <a:spcPct val="150000"/>
              </a:lnSpc>
              <a:buFont typeface="Wingdings" panose="05000000000000000000" pitchFamily="2" charset="2"/>
              <a:buChar char="ü"/>
            </a:pPr>
            <a:r>
              <a:rPr lang="zh-CN" altLang="en-US" sz="1400" spc="-1" dirty="0">
                <a:solidFill>
                  <a:srgbClr val="000000"/>
                </a:solidFill>
                <a:uFill>
                  <a:solidFill>
                    <a:srgbClr val="FFFFFF"/>
                  </a:solidFill>
                </a:uFill>
              </a:rPr>
              <a:t>导入方法太</a:t>
            </a:r>
            <a:r>
              <a:rPr lang="zh-CN" altLang="en-US" sz="1400" b="1" spc="-1" dirty="0">
                <a:solidFill>
                  <a:srgbClr val="000000"/>
                </a:solidFill>
                <a:uFill>
                  <a:solidFill>
                    <a:srgbClr val="FFFFFF"/>
                  </a:solidFill>
                </a:uFill>
              </a:rPr>
              <a:t>笨</a:t>
            </a:r>
            <a:r>
              <a:rPr lang="zh-CN" altLang="en-US" sz="1400" spc="-1" dirty="0">
                <a:solidFill>
                  <a:srgbClr val="000000"/>
                </a:solidFill>
                <a:uFill>
                  <a:solidFill>
                    <a:srgbClr val="FFFFFF"/>
                  </a:solidFill>
                </a:uFill>
              </a:rPr>
              <a:t>，有没有更有效的方式来管理库的依赖 ？？？</a:t>
            </a:r>
            <a:endParaRPr lang="en-US" altLang="zh-CN" sz="1400" spc="-1" dirty="0">
              <a:solidFill>
                <a:srgbClr val="000000"/>
              </a:solidFill>
              <a:uFill>
                <a:solidFill>
                  <a:srgbClr val="FFFFFF"/>
                </a:solidFill>
              </a:uFill>
            </a:endParaRPr>
          </a:p>
        </p:txBody>
      </p:sp>
    </p:spTree>
    <p:extLst>
      <p:ext uri="{BB962C8B-B14F-4D97-AF65-F5344CB8AC3E}">
        <p14:creationId xmlns:p14="http://schemas.microsoft.com/office/powerpoint/2010/main" val="62076700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10" name="矩形 9">
            <a:extLst>
              <a:ext uri="{FF2B5EF4-FFF2-40B4-BE49-F238E27FC236}">
                <a16:creationId xmlns:a16="http://schemas.microsoft.com/office/drawing/2014/main" id="{F98D608C-E056-457B-9C0D-0F5E31599E2C}"/>
              </a:ext>
            </a:extLst>
          </p:cNvPr>
          <p:cNvSpPr/>
          <p:nvPr/>
        </p:nvSpPr>
        <p:spPr>
          <a:xfrm>
            <a:off x="2018500" y="1862280"/>
            <a:ext cx="184731" cy="338554"/>
          </a:xfrm>
          <a:prstGeom prst="rect">
            <a:avLst/>
          </a:prstGeom>
        </p:spPr>
        <p:txBody>
          <a:bodyPr wrap="none">
            <a:spAutoFit/>
          </a:bodyPr>
          <a:lstStyle/>
          <a:p>
            <a:endParaRPr lang="zh-CN" altLang="en-US" sz="1600" b="1" dirty="0">
              <a:solidFill>
                <a:schemeClr val="bg1">
                  <a:lumMod val="65000"/>
                </a:schemeClr>
              </a:solidFill>
            </a:endParaRPr>
          </a:p>
        </p:txBody>
      </p:sp>
      <p:sp>
        <p:nvSpPr>
          <p:cNvPr id="19" name="矩形 18">
            <a:extLst>
              <a:ext uri="{FF2B5EF4-FFF2-40B4-BE49-F238E27FC236}">
                <a16:creationId xmlns:a16="http://schemas.microsoft.com/office/drawing/2014/main" id="{D479942F-1B2F-4791-90B3-C5AFF0BA4214}"/>
              </a:ext>
            </a:extLst>
          </p:cNvPr>
          <p:cNvSpPr/>
          <p:nvPr/>
        </p:nvSpPr>
        <p:spPr>
          <a:xfrm>
            <a:off x="341998" y="1198878"/>
            <a:ext cx="3189872" cy="417743"/>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1600" spc="-1" dirty="0">
                <a:solidFill>
                  <a:srgbClr val="000000"/>
                </a:solidFill>
                <a:uFill>
                  <a:solidFill>
                    <a:srgbClr val="FFFFFF"/>
                  </a:solidFill>
                </a:uFill>
              </a:rPr>
              <a:t>利用</a:t>
            </a:r>
            <a:r>
              <a:rPr lang="en-US" altLang="zh-CN" sz="1600" spc="-1" dirty="0">
                <a:solidFill>
                  <a:srgbClr val="000000"/>
                </a:solidFill>
                <a:uFill>
                  <a:solidFill>
                    <a:srgbClr val="FFFFFF"/>
                  </a:solidFill>
                </a:uFill>
              </a:rPr>
              <a:t>INSTALL</a:t>
            </a:r>
            <a:r>
              <a:rPr lang="zh-CN" altLang="en-US" sz="1600" spc="-1" dirty="0">
                <a:solidFill>
                  <a:srgbClr val="000000"/>
                </a:solidFill>
                <a:uFill>
                  <a:solidFill>
                    <a:srgbClr val="FFFFFF"/>
                  </a:solidFill>
                </a:uFill>
              </a:rPr>
              <a:t>的方式导入</a:t>
            </a:r>
          </a:p>
        </p:txBody>
      </p:sp>
      <p:grpSp>
        <p:nvGrpSpPr>
          <p:cNvPr id="5" name="组合 4">
            <a:extLst>
              <a:ext uri="{FF2B5EF4-FFF2-40B4-BE49-F238E27FC236}">
                <a16:creationId xmlns:a16="http://schemas.microsoft.com/office/drawing/2014/main" id="{F03CFC08-EDD7-4233-B287-FE3554642E5B}"/>
              </a:ext>
            </a:extLst>
          </p:cNvPr>
          <p:cNvGrpSpPr/>
          <p:nvPr/>
        </p:nvGrpSpPr>
        <p:grpSpPr>
          <a:xfrm>
            <a:off x="341998" y="1663859"/>
            <a:ext cx="3779131" cy="2325830"/>
            <a:chOff x="341998" y="1665659"/>
            <a:chExt cx="3779131" cy="2325830"/>
          </a:xfrm>
        </p:grpSpPr>
        <p:pic>
          <p:nvPicPr>
            <p:cNvPr id="3" name="图片 2">
              <a:extLst>
                <a:ext uri="{FF2B5EF4-FFF2-40B4-BE49-F238E27FC236}">
                  <a16:creationId xmlns:a16="http://schemas.microsoft.com/office/drawing/2014/main" id="{32A1859B-3189-4684-9CE0-DC173457DCA5}"/>
                </a:ext>
              </a:extLst>
            </p:cNvPr>
            <p:cNvPicPr>
              <a:picLocks noChangeAspect="1"/>
            </p:cNvPicPr>
            <p:nvPr/>
          </p:nvPicPr>
          <p:blipFill>
            <a:blip r:embed="rId4"/>
            <a:stretch>
              <a:fillRect/>
            </a:stretch>
          </p:blipFill>
          <p:spPr>
            <a:xfrm>
              <a:off x="341998" y="1665659"/>
              <a:ext cx="3779131" cy="2325830"/>
            </a:xfrm>
            <a:prstGeom prst="rect">
              <a:avLst/>
            </a:prstGeom>
          </p:spPr>
        </p:pic>
        <p:sp>
          <p:nvSpPr>
            <p:cNvPr id="4" name="矩形 3">
              <a:extLst>
                <a:ext uri="{FF2B5EF4-FFF2-40B4-BE49-F238E27FC236}">
                  <a16:creationId xmlns:a16="http://schemas.microsoft.com/office/drawing/2014/main" id="{952DBC56-2116-4C51-8D7A-EE544D0758CC}"/>
                </a:ext>
              </a:extLst>
            </p:cNvPr>
            <p:cNvSpPr/>
            <p:nvPr/>
          </p:nvSpPr>
          <p:spPr>
            <a:xfrm>
              <a:off x="2749472" y="1759619"/>
              <a:ext cx="1209947" cy="338554"/>
            </a:xfrm>
            <a:prstGeom prst="rect">
              <a:avLst/>
            </a:prstGeom>
          </p:spPr>
          <p:txBody>
            <a:bodyPr wrap="none">
              <a:spAutoFit/>
            </a:bodyPr>
            <a:lstStyle/>
            <a:p>
              <a:r>
                <a:rPr lang="zh-CN" altLang="en-US" sz="1600" b="1" spc="-1" dirty="0">
                  <a:solidFill>
                    <a:schemeClr val="bg1"/>
                  </a:solidFill>
                  <a:uFill>
                    <a:solidFill>
                      <a:srgbClr val="FFFFFF"/>
                    </a:solidFill>
                  </a:uFill>
                </a:rPr>
                <a:t>库文件安装</a:t>
              </a:r>
              <a:endParaRPr lang="zh-CN" altLang="en-US" sz="1600" b="1" dirty="0">
                <a:solidFill>
                  <a:schemeClr val="bg1"/>
                </a:solidFill>
              </a:endParaRPr>
            </a:p>
          </p:txBody>
        </p:sp>
      </p:grpSp>
      <p:grpSp>
        <p:nvGrpSpPr>
          <p:cNvPr id="12" name="组合 11">
            <a:extLst>
              <a:ext uri="{FF2B5EF4-FFF2-40B4-BE49-F238E27FC236}">
                <a16:creationId xmlns:a16="http://schemas.microsoft.com/office/drawing/2014/main" id="{88C41CC8-3153-4D4C-9A09-BEF288F94328}"/>
              </a:ext>
            </a:extLst>
          </p:cNvPr>
          <p:cNvGrpSpPr/>
          <p:nvPr/>
        </p:nvGrpSpPr>
        <p:grpSpPr>
          <a:xfrm>
            <a:off x="4312492" y="1663859"/>
            <a:ext cx="4342266" cy="2325830"/>
            <a:chOff x="4312492" y="1663859"/>
            <a:chExt cx="4342266" cy="2325830"/>
          </a:xfrm>
        </p:grpSpPr>
        <p:pic>
          <p:nvPicPr>
            <p:cNvPr id="9" name="图片 8">
              <a:extLst>
                <a:ext uri="{FF2B5EF4-FFF2-40B4-BE49-F238E27FC236}">
                  <a16:creationId xmlns:a16="http://schemas.microsoft.com/office/drawing/2014/main" id="{DBA495BD-47D1-4D43-BE13-2F7DD7D452A0}"/>
                </a:ext>
              </a:extLst>
            </p:cNvPr>
            <p:cNvPicPr>
              <a:picLocks noChangeAspect="1"/>
            </p:cNvPicPr>
            <p:nvPr/>
          </p:nvPicPr>
          <p:blipFill>
            <a:blip r:embed="rId5"/>
            <a:stretch>
              <a:fillRect/>
            </a:stretch>
          </p:blipFill>
          <p:spPr>
            <a:xfrm>
              <a:off x="4312492" y="1663859"/>
              <a:ext cx="4342266" cy="2325830"/>
            </a:xfrm>
            <a:prstGeom prst="rect">
              <a:avLst/>
            </a:prstGeom>
          </p:spPr>
        </p:pic>
        <p:sp>
          <p:nvSpPr>
            <p:cNvPr id="16" name="矩形 15">
              <a:extLst>
                <a:ext uri="{FF2B5EF4-FFF2-40B4-BE49-F238E27FC236}">
                  <a16:creationId xmlns:a16="http://schemas.microsoft.com/office/drawing/2014/main" id="{E3629328-580A-4796-BF8A-A08A84D45C9D}"/>
                </a:ext>
              </a:extLst>
            </p:cNvPr>
            <p:cNvSpPr/>
            <p:nvPr/>
          </p:nvSpPr>
          <p:spPr>
            <a:xfrm>
              <a:off x="7328950" y="2092782"/>
              <a:ext cx="1209947" cy="338554"/>
            </a:xfrm>
            <a:prstGeom prst="rect">
              <a:avLst/>
            </a:prstGeom>
          </p:spPr>
          <p:txBody>
            <a:bodyPr wrap="none">
              <a:spAutoFit/>
            </a:bodyPr>
            <a:lstStyle/>
            <a:p>
              <a:r>
                <a:rPr lang="zh-CN" altLang="en-US" sz="1600" b="1" spc="-1" dirty="0">
                  <a:solidFill>
                    <a:schemeClr val="bg1"/>
                  </a:solidFill>
                  <a:uFill>
                    <a:solidFill>
                      <a:srgbClr val="FFFFFF"/>
                    </a:solidFill>
                  </a:uFill>
                </a:rPr>
                <a:t>库文件导入</a:t>
              </a:r>
              <a:endParaRPr lang="zh-CN" altLang="en-US" sz="1600" b="1" dirty="0">
                <a:solidFill>
                  <a:schemeClr val="bg1"/>
                </a:solidFill>
              </a:endParaRPr>
            </a:p>
          </p:txBody>
        </p:sp>
      </p:grpSp>
      <p:sp>
        <p:nvSpPr>
          <p:cNvPr id="21" name="矩形 20">
            <a:extLst>
              <a:ext uri="{FF2B5EF4-FFF2-40B4-BE49-F238E27FC236}">
                <a16:creationId xmlns:a16="http://schemas.microsoft.com/office/drawing/2014/main" id="{9E79F29E-0E98-4FD7-BFE4-CE79A471C387}"/>
              </a:ext>
            </a:extLst>
          </p:cNvPr>
          <p:cNvSpPr/>
          <p:nvPr/>
        </p:nvSpPr>
        <p:spPr>
          <a:xfrm>
            <a:off x="887369" y="4036927"/>
            <a:ext cx="7265355" cy="1023357"/>
          </a:xfrm>
          <a:prstGeom prst="rect">
            <a:avLst/>
          </a:prstGeom>
          <a:ln>
            <a:solidFill>
              <a:schemeClr val="tx1"/>
            </a:solidFill>
            <a:prstDash val="dash"/>
          </a:ln>
        </p:spPr>
        <p:txBody>
          <a:bodyPr wrap="square">
            <a:spAutoFit/>
          </a:bodyPr>
          <a:lstStyle/>
          <a:p>
            <a:pPr marL="285750" indent="-285750" algn="just">
              <a:lnSpc>
                <a:spcPct val="150000"/>
              </a:lnSpc>
              <a:buFont typeface="Wingdings" panose="05000000000000000000" pitchFamily="2" charset="2"/>
              <a:buChar char="p"/>
            </a:pPr>
            <a:r>
              <a:rPr lang="zh-CN" altLang="en-US" sz="1400" spc="-1" dirty="0">
                <a:solidFill>
                  <a:srgbClr val="000000"/>
                </a:solidFill>
                <a:uFill>
                  <a:solidFill>
                    <a:srgbClr val="FFFFFF"/>
                  </a:solidFill>
                </a:uFill>
              </a:rPr>
              <a:t>方法分析：</a:t>
            </a:r>
            <a:endParaRPr lang="en-US" altLang="zh-CN" sz="1400" spc="-1" dirty="0">
              <a:solidFill>
                <a:srgbClr val="000000"/>
              </a:solidFill>
              <a:uFill>
                <a:solidFill>
                  <a:srgbClr val="FFFFFF"/>
                </a:solidFill>
              </a:uFill>
            </a:endParaRPr>
          </a:p>
          <a:p>
            <a:pPr marL="285750" indent="-285750" algn="just">
              <a:lnSpc>
                <a:spcPct val="150000"/>
              </a:lnSpc>
              <a:buFont typeface="Wingdings" panose="05000000000000000000" pitchFamily="2" charset="2"/>
              <a:buChar char="ü"/>
            </a:pPr>
            <a:r>
              <a:rPr lang="zh-CN" altLang="en-US" sz="1400" spc="-1" dirty="0">
                <a:solidFill>
                  <a:srgbClr val="000000"/>
                </a:solidFill>
                <a:uFill>
                  <a:solidFill>
                    <a:srgbClr val="FFFFFF"/>
                  </a:solidFill>
                </a:uFill>
              </a:rPr>
              <a:t>对于库文件，头文件等一般安装放在</a:t>
            </a:r>
            <a:r>
              <a:rPr lang="en-US" altLang="zh-CN" sz="1400" spc="-1" dirty="0">
                <a:solidFill>
                  <a:srgbClr val="000000"/>
                </a:solidFill>
                <a:uFill>
                  <a:solidFill>
                    <a:srgbClr val="FFFFFF"/>
                  </a:solidFill>
                </a:uFill>
              </a:rPr>
              <a:t>/</a:t>
            </a:r>
            <a:r>
              <a:rPr lang="en-US" altLang="zh-CN" sz="1400" spc="-1" dirty="0" err="1">
                <a:solidFill>
                  <a:srgbClr val="000000"/>
                </a:solidFill>
                <a:uFill>
                  <a:solidFill>
                    <a:srgbClr val="FFFFFF"/>
                  </a:solidFill>
                </a:uFill>
              </a:rPr>
              <a:t>usr</a:t>
            </a:r>
            <a:r>
              <a:rPr lang="zh-CN" altLang="en-US" sz="1400" spc="-1" dirty="0">
                <a:solidFill>
                  <a:srgbClr val="000000"/>
                </a:solidFill>
                <a:uFill>
                  <a:solidFill>
                    <a:srgbClr val="FFFFFF"/>
                  </a:solidFill>
                </a:uFill>
              </a:rPr>
              <a:t>或者</a:t>
            </a:r>
            <a:r>
              <a:rPr lang="en-US" altLang="zh-CN" sz="1400" spc="-1" dirty="0">
                <a:solidFill>
                  <a:srgbClr val="000000"/>
                </a:solidFill>
                <a:uFill>
                  <a:solidFill>
                    <a:srgbClr val="FFFFFF"/>
                  </a:solidFill>
                </a:uFill>
              </a:rPr>
              <a:t>/</a:t>
            </a:r>
            <a:r>
              <a:rPr lang="en-US" altLang="zh-CN" sz="1400" spc="-1" dirty="0" err="1">
                <a:solidFill>
                  <a:srgbClr val="000000"/>
                </a:solidFill>
                <a:uFill>
                  <a:solidFill>
                    <a:srgbClr val="FFFFFF"/>
                  </a:solidFill>
                </a:uFill>
              </a:rPr>
              <a:t>usr</a:t>
            </a:r>
            <a:r>
              <a:rPr lang="en-US" altLang="zh-CN" sz="1400" spc="-1" dirty="0">
                <a:solidFill>
                  <a:srgbClr val="000000"/>
                </a:solidFill>
                <a:uFill>
                  <a:solidFill>
                    <a:srgbClr val="FFFFFF"/>
                  </a:solidFill>
                </a:uFill>
              </a:rPr>
              <a:t>/local</a:t>
            </a:r>
            <a:r>
              <a:rPr lang="zh-CN" altLang="en-US" sz="1400" spc="-1" dirty="0">
                <a:solidFill>
                  <a:srgbClr val="000000"/>
                </a:solidFill>
                <a:uFill>
                  <a:solidFill>
                    <a:srgbClr val="FFFFFF"/>
                  </a:solidFill>
                </a:uFill>
              </a:rPr>
              <a:t>中，导入比较方便；</a:t>
            </a:r>
            <a:endParaRPr lang="en-US" altLang="zh-CN" sz="1400" spc="-1" dirty="0">
              <a:solidFill>
                <a:srgbClr val="000000"/>
              </a:solidFill>
              <a:uFill>
                <a:solidFill>
                  <a:srgbClr val="FFFFFF"/>
                </a:solidFill>
              </a:uFill>
            </a:endParaRPr>
          </a:p>
          <a:p>
            <a:pPr marL="285750" indent="-285750" algn="just">
              <a:lnSpc>
                <a:spcPct val="150000"/>
              </a:lnSpc>
              <a:buFont typeface="Wingdings" panose="05000000000000000000" pitchFamily="2" charset="2"/>
              <a:buChar char="ü"/>
            </a:pPr>
            <a:r>
              <a:rPr lang="zh-CN" altLang="en-US" sz="1400" spc="-1" dirty="0">
                <a:solidFill>
                  <a:srgbClr val="000000"/>
                </a:solidFill>
                <a:uFill>
                  <a:solidFill>
                    <a:srgbClr val="FFFFFF"/>
                  </a:solidFill>
                </a:uFill>
              </a:rPr>
              <a:t>有没有更通用的方式，来进行库文件的自动查找 ？？？</a:t>
            </a:r>
            <a:endParaRPr lang="en-US" altLang="zh-CN" sz="1400" spc="-1" dirty="0">
              <a:solidFill>
                <a:srgbClr val="000000"/>
              </a:solidFill>
              <a:uFill>
                <a:solidFill>
                  <a:srgbClr val="FFFFFF"/>
                </a:solidFill>
              </a:uFill>
            </a:endParaRPr>
          </a:p>
        </p:txBody>
      </p:sp>
    </p:spTree>
    <p:extLst>
      <p:ext uri="{BB962C8B-B14F-4D97-AF65-F5344CB8AC3E}">
        <p14:creationId xmlns:p14="http://schemas.microsoft.com/office/powerpoint/2010/main" val="365376521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10" name="矩形 9">
            <a:extLst>
              <a:ext uri="{FF2B5EF4-FFF2-40B4-BE49-F238E27FC236}">
                <a16:creationId xmlns:a16="http://schemas.microsoft.com/office/drawing/2014/main" id="{F98D608C-E056-457B-9C0D-0F5E31599E2C}"/>
              </a:ext>
            </a:extLst>
          </p:cNvPr>
          <p:cNvSpPr/>
          <p:nvPr/>
        </p:nvSpPr>
        <p:spPr>
          <a:xfrm>
            <a:off x="2018500" y="2182385"/>
            <a:ext cx="184731" cy="338554"/>
          </a:xfrm>
          <a:prstGeom prst="rect">
            <a:avLst/>
          </a:prstGeom>
        </p:spPr>
        <p:txBody>
          <a:bodyPr wrap="none">
            <a:spAutoFit/>
          </a:bodyPr>
          <a:lstStyle/>
          <a:p>
            <a:endParaRPr lang="zh-CN" altLang="en-US" sz="1600" b="1" dirty="0">
              <a:solidFill>
                <a:schemeClr val="bg1">
                  <a:lumMod val="65000"/>
                </a:schemeClr>
              </a:solidFill>
            </a:endParaRPr>
          </a:p>
        </p:txBody>
      </p:sp>
      <p:sp>
        <p:nvSpPr>
          <p:cNvPr id="19" name="矩形 18">
            <a:extLst>
              <a:ext uri="{FF2B5EF4-FFF2-40B4-BE49-F238E27FC236}">
                <a16:creationId xmlns:a16="http://schemas.microsoft.com/office/drawing/2014/main" id="{D479942F-1B2F-4791-90B3-C5AFF0BA4214}"/>
              </a:ext>
            </a:extLst>
          </p:cNvPr>
          <p:cNvSpPr/>
          <p:nvPr/>
        </p:nvSpPr>
        <p:spPr>
          <a:xfrm>
            <a:off x="341998" y="1149840"/>
            <a:ext cx="4227439" cy="458459"/>
          </a:xfrm>
          <a:prstGeom prst="rect">
            <a:avLst/>
          </a:prstGeom>
        </p:spPr>
        <p:txBody>
          <a:bodyPr wrap="none">
            <a:spAutoFit/>
          </a:bodyPr>
          <a:lstStyle/>
          <a:p>
            <a:pPr marL="285750" indent="-285750">
              <a:lnSpc>
                <a:spcPct val="150000"/>
              </a:lnSpc>
              <a:buFont typeface="Wingdings" panose="05000000000000000000" pitchFamily="2" charset="2"/>
              <a:buChar char="p"/>
            </a:pPr>
            <a:r>
              <a:rPr lang="zh-CN" altLang="en-US" spc="-1" dirty="0">
                <a:solidFill>
                  <a:srgbClr val="000000"/>
                </a:solidFill>
                <a:uFill>
                  <a:solidFill>
                    <a:srgbClr val="FFFFFF"/>
                  </a:solidFill>
                </a:uFill>
              </a:rPr>
              <a:t>如何使用</a:t>
            </a:r>
            <a:r>
              <a:rPr lang="en-US" altLang="zh-CN" spc="-1" dirty="0" err="1">
                <a:solidFill>
                  <a:srgbClr val="000000"/>
                </a:solidFill>
                <a:uFill>
                  <a:solidFill>
                    <a:srgbClr val="FFFFFF"/>
                  </a:solidFill>
                </a:uFill>
              </a:rPr>
              <a:t>find_package</a:t>
            </a:r>
            <a:r>
              <a:rPr lang="en-US" altLang="zh-CN" spc="-1" dirty="0">
                <a:solidFill>
                  <a:srgbClr val="000000"/>
                </a:solidFill>
                <a:uFill>
                  <a:solidFill>
                    <a:srgbClr val="FFFFFF"/>
                  </a:solidFill>
                </a:uFill>
              </a:rPr>
              <a:t>----</a:t>
            </a:r>
            <a:r>
              <a:rPr lang="zh-CN" altLang="en-US" spc="-1" dirty="0">
                <a:solidFill>
                  <a:srgbClr val="000000"/>
                </a:solidFill>
                <a:uFill>
                  <a:solidFill>
                    <a:srgbClr val="FFFFFF"/>
                  </a:solidFill>
                </a:uFill>
              </a:rPr>
              <a:t>从原理说起</a:t>
            </a:r>
            <a:endParaRPr lang="en-US" altLang="zh-CN" spc="-1" dirty="0">
              <a:solidFill>
                <a:srgbClr val="000000"/>
              </a:solidFill>
              <a:uFill>
                <a:solidFill>
                  <a:srgbClr val="FFFFFF"/>
                </a:solidFill>
              </a:uFill>
            </a:endParaRPr>
          </a:p>
        </p:txBody>
      </p:sp>
      <p:sp>
        <p:nvSpPr>
          <p:cNvPr id="2" name="矩形 1">
            <a:extLst>
              <a:ext uri="{FF2B5EF4-FFF2-40B4-BE49-F238E27FC236}">
                <a16:creationId xmlns:a16="http://schemas.microsoft.com/office/drawing/2014/main" id="{99544EB5-C0C6-43C9-833F-8962E003BEAA}"/>
              </a:ext>
            </a:extLst>
          </p:cNvPr>
          <p:cNvSpPr/>
          <p:nvPr/>
        </p:nvSpPr>
        <p:spPr>
          <a:xfrm>
            <a:off x="383213" y="1554284"/>
            <a:ext cx="8271545" cy="1524969"/>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dirty="0">
                <a:solidFill>
                  <a:srgbClr val="300A24"/>
                </a:solidFill>
                <a:latin typeface="+mn-ea"/>
              </a:rPr>
              <a:t>由于</a:t>
            </a:r>
            <a:r>
              <a:rPr lang="en-US" altLang="zh-CN" sz="1600" dirty="0" err="1">
                <a:solidFill>
                  <a:srgbClr val="300A24"/>
                </a:solidFill>
                <a:latin typeface="+mn-ea"/>
              </a:rPr>
              <a:t>cmake</a:t>
            </a:r>
            <a:r>
              <a:rPr lang="zh-CN" altLang="en-US" sz="1600" b="1" dirty="0">
                <a:solidFill>
                  <a:srgbClr val="300A24"/>
                </a:solidFill>
                <a:latin typeface="+mn-ea"/>
              </a:rPr>
              <a:t>不提供搜索库</a:t>
            </a:r>
            <a:r>
              <a:rPr lang="zh-CN" altLang="en-US" sz="1600" dirty="0">
                <a:solidFill>
                  <a:srgbClr val="300A24"/>
                </a:solidFill>
                <a:latin typeface="+mn-ea"/>
              </a:rPr>
              <a:t>的方法，不会对库本身的环境变量进行设置（</a:t>
            </a:r>
            <a:r>
              <a:rPr lang="zh-CN" altLang="en-US" sz="1600" b="1" dirty="0">
                <a:solidFill>
                  <a:srgbClr val="300A24"/>
                </a:solidFill>
                <a:latin typeface="+mn-ea"/>
              </a:rPr>
              <a:t>需要手动配置</a:t>
            </a:r>
            <a:r>
              <a:rPr lang="zh-CN" altLang="en-US" sz="1600" dirty="0">
                <a:solidFill>
                  <a:srgbClr val="300A24"/>
                </a:solidFill>
                <a:latin typeface="+mn-ea"/>
              </a:rPr>
              <a:t>）；</a:t>
            </a:r>
            <a:endParaRPr lang="en-US" altLang="zh-CN" sz="1600" dirty="0">
              <a:solidFill>
                <a:srgbClr val="300A24"/>
              </a:solidFill>
              <a:latin typeface="+mn-ea"/>
            </a:endParaRPr>
          </a:p>
          <a:p>
            <a:pPr marL="285750" indent="-285750">
              <a:lnSpc>
                <a:spcPct val="150000"/>
              </a:lnSpc>
              <a:buFont typeface="Arial" panose="020B0604020202020204" pitchFamily="34" charset="0"/>
              <a:buChar char="•"/>
            </a:pPr>
            <a:r>
              <a:rPr lang="zh-CN" altLang="en-US" sz="1600" dirty="0">
                <a:solidFill>
                  <a:srgbClr val="300A24"/>
                </a:solidFill>
                <a:latin typeface="+mn-ea"/>
              </a:rPr>
              <a:t>一般称为</a:t>
            </a:r>
            <a:r>
              <a:rPr lang="zh-CN" altLang="en-US" sz="1600" b="1" dirty="0">
                <a:solidFill>
                  <a:srgbClr val="300A24"/>
                </a:solidFill>
                <a:latin typeface="+mn-ea"/>
              </a:rPr>
              <a:t>模块模式</a:t>
            </a:r>
            <a:r>
              <a:rPr lang="zh-CN" altLang="en-US" sz="1600" dirty="0">
                <a:solidFill>
                  <a:srgbClr val="300A24"/>
                </a:solidFill>
                <a:latin typeface="+mn-ea"/>
              </a:rPr>
              <a:t>和</a:t>
            </a:r>
            <a:r>
              <a:rPr lang="zh-CN" altLang="en-US" sz="1600" b="1" dirty="0">
                <a:solidFill>
                  <a:srgbClr val="300A24"/>
                </a:solidFill>
                <a:latin typeface="+mn-ea"/>
              </a:rPr>
              <a:t>配置模式</a:t>
            </a:r>
            <a:r>
              <a:rPr lang="zh-CN" altLang="en-US" sz="1600" dirty="0">
                <a:solidFill>
                  <a:srgbClr val="300A24"/>
                </a:solidFill>
                <a:latin typeface="+mn-ea"/>
              </a:rPr>
              <a:t>，顾名思义分为</a:t>
            </a:r>
            <a:r>
              <a:rPr lang="en-US" altLang="zh-CN" sz="1600" dirty="0">
                <a:solidFill>
                  <a:srgbClr val="300A24"/>
                </a:solidFill>
                <a:latin typeface="+mn-ea"/>
              </a:rPr>
              <a:t>module</a:t>
            </a:r>
            <a:r>
              <a:rPr lang="zh-CN" altLang="en-US" sz="1600" dirty="0">
                <a:solidFill>
                  <a:srgbClr val="300A24"/>
                </a:solidFill>
                <a:latin typeface="+mn-ea"/>
              </a:rPr>
              <a:t>和</a:t>
            </a:r>
            <a:r>
              <a:rPr lang="en-US" altLang="zh-CN" sz="1600" dirty="0">
                <a:solidFill>
                  <a:srgbClr val="300A24"/>
                </a:solidFill>
                <a:latin typeface="+mn-ea"/>
              </a:rPr>
              <a:t>config</a:t>
            </a:r>
            <a:r>
              <a:rPr lang="zh-CN" altLang="en-US" sz="1600" dirty="0">
                <a:solidFill>
                  <a:srgbClr val="300A24"/>
                </a:solidFill>
                <a:latin typeface="+mn-ea"/>
              </a:rPr>
              <a:t>；</a:t>
            </a:r>
            <a:endParaRPr lang="en-US" altLang="zh-CN" sz="1600" dirty="0">
              <a:solidFill>
                <a:srgbClr val="300A24"/>
              </a:solidFill>
              <a:latin typeface="+mn-ea"/>
            </a:endParaRPr>
          </a:p>
          <a:p>
            <a:pPr marL="285750" indent="-285750">
              <a:lnSpc>
                <a:spcPct val="150000"/>
              </a:lnSpc>
              <a:buFont typeface="Arial" panose="020B0604020202020204" pitchFamily="34" charset="0"/>
              <a:buChar char="•"/>
            </a:pPr>
            <a:r>
              <a:rPr lang="zh-CN" altLang="en-US" sz="1600" dirty="0">
                <a:solidFill>
                  <a:srgbClr val="300A24"/>
                </a:solidFill>
                <a:latin typeface="+mn-ea"/>
              </a:rPr>
              <a:t>指令按照</a:t>
            </a:r>
            <a:r>
              <a:rPr lang="zh-CN" altLang="en-US" sz="1600" b="1" dirty="0">
                <a:solidFill>
                  <a:srgbClr val="300A24"/>
                </a:solidFill>
                <a:latin typeface="+mn-ea"/>
              </a:rPr>
              <a:t>优先级顺序</a:t>
            </a:r>
            <a:r>
              <a:rPr lang="zh-CN" altLang="en-US" sz="1600" dirty="0">
                <a:solidFill>
                  <a:srgbClr val="300A24"/>
                </a:solidFill>
                <a:latin typeface="+mn-ea"/>
              </a:rPr>
              <a:t>在指定路径查找</a:t>
            </a:r>
            <a:r>
              <a:rPr lang="en-US" altLang="zh-CN" sz="1600" b="1" dirty="0" err="1">
                <a:solidFill>
                  <a:srgbClr val="300A24"/>
                </a:solidFill>
                <a:latin typeface="+mn-ea"/>
              </a:rPr>
              <a:t>Findxxx.cmake</a:t>
            </a:r>
            <a:r>
              <a:rPr lang="zh-CN" altLang="en-US" sz="1600" dirty="0">
                <a:solidFill>
                  <a:srgbClr val="300A24"/>
                </a:solidFill>
                <a:latin typeface="+mn-ea"/>
              </a:rPr>
              <a:t>和</a:t>
            </a:r>
            <a:r>
              <a:rPr lang="en-US" altLang="zh-CN" sz="1600" b="1" dirty="0" err="1">
                <a:solidFill>
                  <a:srgbClr val="300A24"/>
                </a:solidFill>
                <a:latin typeface="+mn-ea"/>
              </a:rPr>
              <a:t>xxxConfig.cmake</a:t>
            </a:r>
            <a:r>
              <a:rPr lang="zh-CN" altLang="en-US" sz="1600" dirty="0">
                <a:solidFill>
                  <a:srgbClr val="300A24"/>
                </a:solidFill>
                <a:latin typeface="+mn-ea"/>
              </a:rPr>
              <a:t>；</a:t>
            </a:r>
            <a:endParaRPr lang="en-US" altLang="zh-CN" sz="1600" dirty="0">
              <a:solidFill>
                <a:srgbClr val="300A24"/>
              </a:solidFill>
              <a:latin typeface="+mn-ea"/>
            </a:endParaRPr>
          </a:p>
          <a:p>
            <a:pPr marL="285750" indent="-285750">
              <a:lnSpc>
                <a:spcPct val="150000"/>
              </a:lnSpc>
              <a:buFont typeface="Arial" panose="020B0604020202020204" pitchFamily="34" charset="0"/>
              <a:buChar char="•"/>
            </a:pPr>
            <a:r>
              <a:rPr lang="en-US" altLang="zh-CN" sz="1600" dirty="0" err="1">
                <a:solidFill>
                  <a:srgbClr val="300A24"/>
                </a:solidFill>
                <a:latin typeface="+mn-ea"/>
              </a:rPr>
              <a:t>cmake</a:t>
            </a:r>
            <a:r>
              <a:rPr lang="zh-CN" altLang="en-US" sz="1600" dirty="0">
                <a:solidFill>
                  <a:srgbClr val="300A24"/>
                </a:solidFill>
                <a:latin typeface="+mn-ea"/>
              </a:rPr>
              <a:t>能够找到这两个文件中的</a:t>
            </a:r>
            <a:r>
              <a:rPr lang="zh-CN" altLang="en-US" sz="1600" b="1" dirty="0">
                <a:solidFill>
                  <a:srgbClr val="300A24"/>
                </a:solidFill>
                <a:latin typeface="+mn-ea"/>
              </a:rPr>
              <a:t>任何一个</a:t>
            </a:r>
            <a:r>
              <a:rPr lang="zh-CN" altLang="en-US" sz="1600" dirty="0">
                <a:solidFill>
                  <a:srgbClr val="300A24"/>
                </a:solidFill>
                <a:latin typeface="+mn-ea"/>
              </a:rPr>
              <a:t>，我们都能成功使用该库。</a:t>
            </a:r>
          </a:p>
        </p:txBody>
      </p:sp>
      <p:graphicFrame>
        <p:nvGraphicFramePr>
          <p:cNvPr id="3" name="表格 3">
            <a:extLst>
              <a:ext uri="{FF2B5EF4-FFF2-40B4-BE49-F238E27FC236}">
                <a16:creationId xmlns:a16="http://schemas.microsoft.com/office/drawing/2014/main" id="{E9C571D9-49F7-4F9C-914C-7C4D27B871AD}"/>
              </a:ext>
            </a:extLst>
          </p:cNvPr>
          <p:cNvGraphicFramePr>
            <a:graphicFrameLocks noGrp="1"/>
          </p:cNvGraphicFramePr>
          <p:nvPr>
            <p:extLst>
              <p:ext uri="{D42A27DB-BD31-4B8C-83A1-F6EECF244321}">
                <p14:modId xmlns:p14="http://schemas.microsoft.com/office/powerpoint/2010/main" val="1750193759"/>
              </p:ext>
            </p:extLst>
          </p:nvPr>
        </p:nvGraphicFramePr>
        <p:xfrm>
          <a:off x="341998" y="3191260"/>
          <a:ext cx="8304122" cy="1778000"/>
        </p:xfrm>
        <a:graphic>
          <a:graphicData uri="http://schemas.openxmlformats.org/drawingml/2006/table">
            <a:tbl>
              <a:tblPr firstRow="1" bandRow="1">
                <a:tableStyleId>{5C22544A-7EE6-4342-B048-85BDC9FD1C3A}</a:tableStyleId>
              </a:tblPr>
              <a:tblGrid>
                <a:gridCol w="2972122">
                  <a:extLst>
                    <a:ext uri="{9D8B030D-6E8A-4147-A177-3AD203B41FA5}">
                      <a16:colId xmlns:a16="http://schemas.microsoft.com/office/drawing/2014/main" val="2191461517"/>
                    </a:ext>
                  </a:extLst>
                </a:gridCol>
                <a:gridCol w="2813914">
                  <a:extLst>
                    <a:ext uri="{9D8B030D-6E8A-4147-A177-3AD203B41FA5}">
                      <a16:colId xmlns:a16="http://schemas.microsoft.com/office/drawing/2014/main" val="4142254280"/>
                    </a:ext>
                  </a:extLst>
                </a:gridCol>
                <a:gridCol w="2518086">
                  <a:extLst>
                    <a:ext uri="{9D8B030D-6E8A-4147-A177-3AD203B41FA5}">
                      <a16:colId xmlns:a16="http://schemas.microsoft.com/office/drawing/2014/main" val="1190317119"/>
                    </a:ext>
                  </a:extLst>
                </a:gridCol>
              </a:tblGrid>
              <a:tr h="370840">
                <a:tc>
                  <a:txBody>
                    <a:bodyPr/>
                    <a:lstStyle/>
                    <a:p>
                      <a:pPr algn="ctr"/>
                      <a:r>
                        <a:rPr lang="zh-CN" altLang="en-US" sz="1600" dirty="0"/>
                        <a:t>常用变量</a:t>
                      </a:r>
                    </a:p>
                  </a:txBody>
                  <a:tcPr anchor="ctr"/>
                </a:tc>
                <a:tc>
                  <a:txBody>
                    <a:bodyPr/>
                    <a:lstStyle/>
                    <a:p>
                      <a:pPr algn="ctr"/>
                      <a:r>
                        <a:rPr lang="zh-CN" altLang="en-US" sz="1600" dirty="0"/>
                        <a:t>常用指令</a:t>
                      </a:r>
                    </a:p>
                  </a:txBody>
                  <a:tcPr anchor="ctr"/>
                </a:tc>
                <a:tc>
                  <a:txBody>
                    <a:bodyPr/>
                    <a:lstStyle/>
                    <a:p>
                      <a:pPr algn="ctr"/>
                      <a:r>
                        <a:rPr lang="zh-CN" altLang="en-US" sz="1600" dirty="0"/>
                        <a:t>含义解释</a:t>
                      </a:r>
                    </a:p>
                  </a:txBody>
                  <a:tcPr anchor="ctr"/>
                </a:tc>
                <a:extLst>
                  <a:ext uri="{0D108BD9-81ED-4DB2-BD59-A6C34878D82A}">
                    <a16:rowId xmlns:a16="http://schemas.microsoft.com/office/drawing/2014/main" val="880124243"/>
                  </a:ext>
                </a:extLst>
              </a:tr>
              <a:tr h="370840">
                <a:tc>
                  <a:txBody>
                    <a:bodyPr/>
                    <a:lstStyle/>
                    <a:p>
                      <a:pPr algn="ctr"/>
                      <a:r>
                        <a:rPr lang="en-US" altLang="zh-CN" sz="1400" b="0" i="0" kern="1200" dirty="0">
                          <a:solidFill>
                            <a:schemeClr val="dk1"/>
                          </a:solidFill>
                          <a:effectLst/>
                          <a:latin typeface="+mn-lt"/>
                          <a:ea typeface="+mn-ea"/>
                          <a:cs typeface="+mn-cs"/>
                        </a:rPr>
                        <a:t>&lt;NAME&gt;_FOUND</a:t>
                      </a:r>
                      <a:endParaRPr lang="zh-CN" altLang="en-US"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t>If(</a:t>
                      </a:r>
                      <a:r>
                        <a:rPr lang="en-US" altLang="zh-CN" sz="1400" b="0" i="0" kern="1200" dirty="0">
                          <a:solidFill>
                            <a:schemeClr val="dk1"/>
                          </a:solidFill>
                          <a:effectLst/>
                          <a:latin typeface="+mn-lt"/>
                          <a:ea typeface="+mn-ea"/>
                          <a:cs typeface="+mn-cs"/>
                        </a:rPr>
                        <a:t>&lt;NAME&gt;_FOUND</a:t>
                      </a:r>
                      <a:r>
                        <a:rPr lang="en-US" altLang="zh-CN" sz="1400" dirty="0"/>
                        <a:t>)</a:t>
                      </a:r>
                      <a:endParaRPr lang="zh-CN" altLang="en-US" sz="1400" dirty="0"/>
                    </a:p>
                  </a:txBody>
                  <a:tcPr anchor="ctr"/>
                </a:tc>
                <a:tc>
                  <a:txBody>
                    <a:bodyPr/>
                    <a:lstStyle/>
                    <a:p>
                      <a:pPr algn="ctr"/>
                      <a:r>
                        <a:rPr lang="zh-CN" altLang="en-US" sz="1400" b="0" i="0" kern="1200" dirty="0">
                          <a:solidFill>
                            <a:schemeClr val="dk1"/>
                          </a:solidFill>
                          <a:effectLst/>
                          <a:latin typeface="+mn-lt"/>
                          <a:ea typeface="+mn-ea"/>
                          <a:cs typeface="+mn-cs"/>
                        </a:rPr>
                        <a:t>找到库的标志</a:t>
                      </a:r>
                      <a:endParaRPr lang="zh-CN" altLang="en-US" sz="1400" dirty="0"/>
                    </a:p>
                  </a:txBody>
                  <a:tcPr anchor="ctr"/>
                </a:tc>
                <a:extLst>
                  <a:ext uri="{0D108BD9-81ED-4DB2-BD59-A6C34878D82A}">
                    <a16:rowId xmlns:a16="http://schemas.microsoft.com/office/drawing/2014/main" val="3926573332"/>
                  </a:ext>
                </a:extLst>
              </a:tr>
              <a:tr h="370840">
                <a:tc>
                  <a:txBody>
                    <a:bodyPr/>
                    <a:lstStyle/>
                    <a:p>
                      <a:pPr algn="ctr"/>
                      <a:r>
                        <a:rPr lang="en-US" altLang="zh-CN" sz="1400" b="0" i="0" kern="1200" dirty="0">
                          <a:solidFill>
                            <a:schemeClr val="dk1"/>
                          </a:solidFill>
                          <a:effectLst/>
                          <a:latin typeface="+mn-lt"/>
                          <a:ea typeface="+mn-ea"/>
                          <a:cs typeface="+mn-cs"/>
                        </a:rPr>
                        <a:t>&lt;NAME&gt;_INCLUDE_DIR</a:t>
                      </a:r>
                    </a:p>
                    <a:p>
                      <a:pPr algn="ctr"/>
                      <a:r>
                        <a:rPr lang="en-US" altLang="zh-CN" sz="1400" b="0" i="0" kern="1200" dirty="0">
                          <a:solidFill>
                            <a:schemeClr val="dk1"/>
                          </a:solidFill>
                          <a:effectLst/>
                          <a:latin typeface="+mn-lt"/>
                          <a:ea typeface="+mn-ea"/>
                          <a:cs typeface="+mn-cs"/>
                        </a:rPr>
                        <a:t>&lt;NAME&gt;_INCLUDES</a:t>
                      </a:r>
                      <a:endParaRPr lang="zh-CN" altLang="en-US" sz="1400" dirty="0"/>
                    </a:p>
                  </a:txBody>
                  <a:tcPr anchor="ctr"/>
                </a:tc>
                <a:tc>
                  <a:txBody>
                    <a:bodyPr/>
                    <a:lstStyle/>
                    <a:p>
                      <a:pPr algn="ctr"/>
                      <a:r>
                        <a:rPr lang="en-US" altLang="zh-CN" sz="1400" dirty="0" err="1"/>
                        <a:t>find_path</a:t>
                      </a:r>
                      <a:r>
                        <a:rPr lang="en-US" altLang="zh-CN" sz="1400" dirty="0"/>
                        <a:t>(&lt;NAME&gt;_INCLUDES)</a:t>
                      </a:r>
                      <a:endParaRPr lang="zh-CN" altLang="en-US" sz="1400" dirty="0"/>
                    </a:p>
                  </a:txBody>
                  <a:tcPr anchor="ctr"/>
                </a:tc>
                <a:tc>
                  <a:txBody>
                    <a:bodyPr/>
                    <a:lstStyle/>
                    <a:p>
                      <a:pPr algn="ctr"/>
                      <a:r>
                        <a:rPr lang="zh-CN" altLang="en-US" sz="1400" b="0" i="0" kern="1200" dirty="0">
                          <a:solidFill>
                            <a:schemeClr val="dk1"/>
                          </a:solidFill>
                          <a:effectLst/>
                          <a:latin typeface="+mn-lt"/>
                          <a:ea typeface="+mn-ea"/>
                          <a:cs typeface="+mn-cs"/>
                        </a:rPr>
                        <a:t>库的头文件路径</a:t>
                      </a:r>
                      <a:endParaRPr lang="zh-CN" altLang="en-US" sz="1400" dirty="0"/>
                    </a:p>
                  </a:txBody>
                  <a:tcPr anchor="ctr"/>
                </a:tc>
                <a:extLst>
                  <a:ext uri="{0D108BD9-81ED-4DB2-BD59-A6C34878D82A}">
                    <a16:rowId xmlns:a16="http://schemas.microsoft.com/office/drawing/2014/main" val="2730077741"/>
                  </a:ext>
                </a:extLst>
              </a:tr>
              <a:tr h="370840">
                <a:tc>
                  <a:txBody>
                    <a:bodyPr/>
                    <a:lstStyle/>
                    <a:p>
                      <a:pPr algn="ctr"/>
                      <a:r>
                        <a:rPr lang="en-US" altLang="zh-CN" sz="1400" b="0" i="0" kern="1200" dirty="0">
                          <a:solidFill>
                            <a:schemeClr val="dk1"/>
                          </a:solidFill>
                          <a:effectLst/>
                          <a:latin typeface="+mn-lt"/>
                          <a:ea typeface="+mn-ea"/>
                          <a:cs typeface="+mn-cs"/>
                        </a:rPr>
                        <a:t>&lt;NAME&gt;_LIBRARY</a:t>
                      </a:r>
                    </a:p>
                    <a:p>
                      <a:pPr algn="ctr"/>
                      <a:r>
                        <a:rPr lang="en-US" altLang="zh-CN" sz="1400" b="0" i="0" kern="1200" dirty="0">
                          <a:solidFill>
                            <a:schemeClr val="dk1"/>
                          </a:solidFill>
                          <a:effectLst/>
                          <a:latin typeface="+mn-lt"/>
                          <a:ea typeface="+mn-ea"/>
                          <a:cs typeface="+mn-cs"/>
                        </a:rPr>
                        <a:t>&lt;NAME&gt;_LIBS</a:t>
                      </a:r>
                      <a:endParaRPr lang="zh-CN" altLang="en-US"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err="1"/>
                        <a:t>find_library</a:t>
                      </a:r>
                      <a:r>
                        <a:rPr lang="en-US" altLang="zh-CN" sz="1400" dirty="0"/>
                        <a:t>(</a:t>
                      </a:r>
                      <a:r>
                        <a:rPr lang="en-US" altLang="zh-CN" sz="1400" b="0" i="0" kern="1200" dirty="0">
                          <a:solidFill>
                            <a:schemeClr val="dk1"/>
                          </a:solidFill>
                          <a:effectLst/>
                          <a:latin typeface="+mn-lt"/>
                          <a:ea typeface="+mn-ea"/>
                          <a:cs typeface="+mn-cs"/>
                        </a:rPr>
                        <a:t>&lt;NAME&gt;_LIBS</a:t>
                      </a:r>
                      <a:r>
                        <a:rPr lang="en-US" altLang="zh-CN" sz="1400" dirty="0"/>
                        <a:t>)</a:t>
                      </a:r>
                      <a:endParaRPr lang="zh-CN" altLang="en-US" sz="1400" dirty="0"/>
                    </a:p>
                  </a:txBody>
                  <a:tcPr anchor="ctr"/>
                </a:tc>
                <a:tc>
                  <a:txBody>
                    <a:bodyPr/>
                    <a:lstStyle/>
                    <a:p>
                      <a:pPr algn="ctr"/>
                      <a:r>
                        <a:rPr lang="zh-CN" altLang="en-US" sz="1400" b="0" i="0" kern="1200" dirty="0">
                          <a:solidFill>
                            <a:schemeClr val="dk1"/>
                          </a:solidFill>
                          <a:effectLst/>
                          <a:latin typeface="+mn-lt"/>
                          <a:ea typeface="+mn-ea"/>
                          <a:cs typeface="+mn-cs"/>
                        </a:rPr>
                        <a:t>库文件路径</a:t>
                      </a:r>
                      <a:endParaRPr lang="zh-CN" altLang="en-US" sz="1400" dirty="0"/>
                    </a:p>
                  </a:txBody>
                  <a:tcPr anchor="ctr"/>
                </a:tc>
                <a:extLst>
                  <a:ext uri="{0D108BD9-81ED-4DB2-BD59-A6C34878D82A}">
                    <a16:rowId xmlns:a16="http://schemas.microsoft.com/office/drawing/2014/main" val="2113631976"/>
                  </a:ext>
                </a:extLst>
              </a:tr>
            </a:tbl>
          </a:graphicData>
        </a:graphic>
      </p:graphicFrame>
    </p:spTree>
    <p:extLst>
      <p:ext uri="{BB962C8B-B14F-4D97-AF65-F5344CB8AC3E}">
        <p14:creationId xmlns:p14="http://schemas.microsoft.com/office/powerpoint/2010/main" val="210612064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10" name="矩形 9">
            <a:extLst>
              <a:ext uri="{FF2B5EF4-FFF2-40B4-BE49-F238E27FC236}">
                <a16:creationId xmlns:a16="http://schemas.microsoft.com/office/drawing/2014/main" id="{F98D608C-E056-457B-9C0D-0F5E31599E2C}"/>
              </a:ext>
            </a:extLst>
          </p:cNvPr>
          <p:cNvSpPr/>
          <p:nvPr/>
        </p:nvSpPr>
        <p:spPr>
          <a:xfrm>
            <a:off x="2018500" y="2182385"/>
            <a:ext cx="184731" cy="338554"/>
          </a:xfrm>
          <a:prstGeom prst="rect">
            <a:avLst/>
          </a:prstGeom>
        </p:spPr>
        <p:txBody>
          <a:bodyPr wrap="none">
            <a:spAutoFit/>
          </a:bodyPr>
          <a:lstStyle/>
          <a:p>
            <a:endParaRPr lang="zh-CN" altLang="en-US" sz="1600" b="1" dirty="0">
              <a:solidFill>
                <a:schemeClr val="bg1">
                  <a:lumMod val="65000"/>
                </a:schemeClr>
              </a:solidFill>
            </a:endParaRPr>
          </a:p>
        </p:txBody>
      </p:sp>
      <p:sp>
        <p:nvSpPr>
          <p:cNvPr id="19" name="矩形 18">
            <a:extLst>
              <a:ext uri="{FF2B5EF4-FFF2-40B4-BE49-F238E27FC236}">
                <a16:creationId xmlns:a16="http://schemas.microsoft.com/office/drawing/2014/main" id="{D479942F-1B2F-4791-90B3-C5AFF0BA4214}"/>
              </a:ext>
            </a:extLst>
          </p:cNvPr>
          <p:cNvSpPr/>
          <p:nvPr/>
        </p:nvSpPr>
        <p:spPr>
          <a:xfrm>
            <a:off x="341998" y="1149840"/>
            <a:ext cx="5081840" cy="833241"/>
          </a:xfrm>
          <a:prstGeom prst="rect">
            <a:avLst/>
          </a:prstGeom>
        </p:spPr>
        <p:txBody>
          <a:bodyPr wrap="none">
            <a:spAutoFit/>
          </a:bodyPr>
          <a:lstStyle/>
          <a:p>
            <a:pPr marL="285750" indent="-285750">
              <a:lnSpc>
                <a:spcPct val="150000"/>
              </a:lnSpc>
              <a:buFont typeface="Wingdings" panose="05000000000000000000" pitchFamily="2" charset="2"/>
              <a:buChar char="p"/>
            </a:pPr>
            <a:r>
              <a:rPr lang="zh-CN" altLang="en-US" spc="-1" dirty="0">
                <a:solidFill>
                  <a:srgbClr val="000000"/>
                </a:solidFill>
                <a:uFill>
                  <a:solidFill>
                    <a:srgbClr val="FFFFFF"/>
                  </a:solidFill>
                </a:uFill>
              </a:rPr>
              <a:t>利用</a:t>
            </a:r>
            <a:r>
              <a:rPr lang="en-US" altLang="zh-CN" spc="-1" dirty="0">
                <a:solidFill>
                  <a:srgbClr val="000000"/>
                </a:solidFill>
                <a:uFill>
                  <a:solidFill>
                    <a:srgbClr val="FFFFFF"/>
                  </a:solidFill>
                </a:uFill>
              </a:rPr>
              <a:t>FIND_PACKAGE</a:t>
            </a:r>
            <a:r>
              <a:rPr lang="zh-CN" altLang="en-US" spc="-1" dirty="0">
                <a:solidFill>
                  <a:srgbClr val="000000"/>
                </a:solidFill>
                <a:uFill>
                  <a:solidFill>
                    <a:srgbClr val="FFFFFF"/>
                  </a:solidFill>
                </a:uFill>
              </a:rPr>
              <a:t>方式</a:t>
            </a:r>
            <a:r>
              <a:rPr lang="en-US" altLang="zh-CN" spc="-1" dirty="0">
                <a:solidFill>
                  <a:srgbClr val="000000"/>
                </a:solidFill>
                <a:uFill>
                  <a:solidFill>
                    <a:srgbClr val="FFFFFF"/>
                  </a:solidFill>
                </a:uFill>
              </a:rPr>
              <a:t>-------【</a:t>
            </a:r>
            <a:r>
              <a:rPr lang="zh-CN" altLang="en-US" b="1" spc="-1" dirty="0">
                <a:solidFill>
                  <a:srgbClr val="000000"/>
                </a:solidFill>
                <a:uFill>
                  <a:solidFill>
                    <a:srgbClr val="FFFFFF"/>
                  </a:solidFill>
                </a:uFill>
              </a:rPr>
              <a:t>模块模式</a:t>
            </a:r>
            <a:r>
              <a:rPr lang="en-US" altLang="zh-CN" spc="-1" dirty="0">
                <a:solidFill>
                  <a:srgbClr val="000000"/>
                </a:solidFill>
                <a:uFill>
                  <a:solidFill>
                    <a:srgbClr val="FFFFFF"/>
                  </a:solidFill>
                </a:uFill>
              </a:rPr>
              <a:t>】</a:t>
            </a:r>
            <a:endParaRPr lang="en-US" altLang="zh-CN" sz="1600" spc="-1" dirty="0">
              <a:solidFill>
                <a:srgbClr val="000000"/>
              </a:solidFill>
              <a:uFill>
                <a:solidFill>
                  <a:srgbClr val="FFFFFF"/>
                </a:solidFill>
              </a:uFill>
            </a:endParaRPr>
          </a:p>
          <a:p>
            <a:pPr marL="285750" indent="-285750">
              <a:lnSpc>
                <a:spcPct val="150000"/>
              </a:lnSpc>
              <a:buFont typeface="Wingdings" panose="05000000000000000000" pitchFamily="2" charset="2"/>
              <a:buChar char="Ø"/>
            </a:pPr>
            <a:r>
              <a:rPr lang="en-US" altLang="zh-CN" sz="1600" spc="-1" dirty="0" err="1">
                <a:solidFill>
                  <a:srgbClr val="000000"/>
                </a:solidFill>
                <a:uFill>
                  <a:solidFill>
                    <a:srgbClr val="FFFFFF"/>
                  </a:solidFill>
                </a:uFill>
              </a:rPr>
              <a:t>FindXXX.cmake</a:t>
            </a:r>
            <a:r>
              <a:rPr lang="zh-CN" altLang="en-US" sz="1600" spc="-1" dirty="0">
                <a:solidFill>
                  <a:srgbClr val="000000"/>
                </a:solidFill>
                <a:uFill>
                  <a:solidFill>
                    <a:srgbClr val="FFFFFF"/>
                  </a:solidFill>
                </a:uFill>
              </a:rPr>
              <a:t>文件定义</a:t>
            </a:r>
            <a:endParaRPr lang="en-US" altLang="zh-CN" sz="1600" spc="-1" dirty="0">
              <a:solidFill>
                <a:srgbClr val="000000"/>
              </a:solidFill>
              <a:uFill>
                <a:solidFill>
                  <a:srgbClr val="FFFFFF"/>
                </a:solidFill>
              </a:uFill>
            </a:endParaRPr>
          </a:p>
        </p:txBody>
      </p:sp>
      <p:sp>
        <p:nvSpPr>
          <p:cNvPr id="11" name="矩形 10">
            <a:extLst>
              <a:ext uri="{FF2B5EF4-FFF2-40B4-BE49-F238E27FC236}">
                <a16:creationId xmlns:a16="http://schemas.microsoft.com/office/drawing/2014/main" id="{2CD3F7E1-1C91-4557-BC6A-5875FE7B771C}"/>
              </a:ext>
            </a:extLst>
          </p:cNvPr>
          <p:cNvSpPr/>
          <p:nvPr/>
        </p:nvSpPr>
        <p:spPr>
          <a:xfrm>
            <a:off x="341998" y="4555468"/>
            <a:ext cx="8312759" cy="377026"/>
          </a:xfrm>
          <a:prstGeom prst="rect">
            <a:avLst/>
          </a:prstGeom>
          <a:ln>
            <a:solidFill>
              <a:schemeClr val="tx1"/>
            </a:solidFill>
            <a:prstDash val="dash"/>
          </a:ln>
        </p:spPr>
        <p:txBody>
          <a:bodyPr wrap="square">
            <a:spAutoFit/>
          </a:bodyPr>
          <a:lstStyle/>
          <a:p>
            <a:pPr marL="285750" indent="-285750" algn="just">
              <a:lnSpc>
                <a:spcPct val="150000"/>
              </a:lnSpc>
              <a:buFont typeface="Wingdings" panose="05000000000000000000" pitchFamily="2" charset="2"/>
              <a:buChar char="l"/>
            </a:pPr>
            <a:r>
              <a:rPr lang="zh-CN" altLang="en-US" sz="1400" spc="-1" dirty="0">
                <a:solidFill>
                  <a:srgbClr val="000000"/>
                </a:solidFill>
                <a:uFill>
                  <a:solidFill>
                    <a:srgbClr val="FFFFFF"/>
                  </a:solidFill>
                </a:uFill>
              </a:rPr>
              <a:t>小贴士：通过</a:t>
            </a:r>
            <a:r>
              <a:rPr lang="zh-CN" altLang="en-US" sz="1400" b="1" spc="-1" dirty="0">
                <a:solidFill>
                  <a:srgbClr val="000000"/>
                </a:solidFill>
                <a:uFill>
                  <a:solidFill>
                    <a:srgbClr val="FFFFFF"/>
                  </a:solidFill>
                </a:uFill>
              </a:rPr>
              <a:t>打印</a:t>
            </a:r>
            <a:r>
              <a:rPr lang="en-US" altLang="zh-CN" sz="1400" b="1" spc="-1" dirty="0">
                <a:solidFill>
                  <a:srgbClr val="000000"/>
                </a:solidFill>
                <a:uFill>
                  <a:solidFill>
                    <a:srgbClr val="FFFFFF"/>
                  </a:solidFill>
                </a:uFill>
              </a:rPr>
              <a:t>${XXX_INCLUDE_DIR}</a:t>
            </a:r>
            <a:r>
              <a:rPr lang="zh-CN" altLang="en-US" sz="1400" b="1" spc="-1" dirty="0">
                <a:solidFill>
                  <a:srgbClr val="000000"/>
                </a:solidFill>
                <a:uFill>
                  <a:solidFill>
                    <a:srgbClr val="FFFFFF"/>
                  </a:solidFill>
                </a:uFill>
              </a:rPr>
              <a:t>和</a:t>
            </a:r>
            <a:r>
              <a:rPr lang="en-US" altLang="zh-CN" sz="1400" b="1" spc="-1" dirty="0">
                <a:solidFill>
                  <a:srgbClr val="000000"/>
                </a:solidFill>
                <a:uFill>
                  <a:solidFill>
                    <a:srgbClr val="FFFFFF"/>
                  </a:solidFill>
                </a:uFill>
              </a:rPr>
              <a:t>${XXX_LIBRARY}</a:t>
            </a:r>
            <a:r>
              <a:rPr lang="zh-CN" altLang="en-US" sz="1400" b="1" spc="-1" dirty="0">
                <a:solidFill>
                  <a:srgbClr val="000000"/>
                </a:solidFill>
                <a:uFill>
                  <a:solidFill>
                    <a:srgbClr val="FFFFFF"/>
                  </a:solidFill>
                </a:uFill>
              </a:rPr>
              <a:t>的变量来</a:t>
            </a:r>
            <a:r>
              <a:rPr lang="en-US" altLang="zh-CN" sz="1400" b="1" spc="-1" dirty="0">
                <a:solidFill>
                  <a:srgbClr val="000000"/>
                </a:solidFill>
                <a:uFill>
                  <a:solidFill>
                    <a:srgbClr val="FFFFFF"/>
                  </a:solidFill>
                </a:uFill>
              </a:rPr>
              <a:t>debug</a:t>
            </a:r>
            <a:r>
              <a:rPr lang="zh-CN" altLang="en-US" sz="1400" spc="-1" dirty="0">
                <a:solidFill>
                  <a:srgbClr val="000000"/>
                </a:solidFill>
                <a:uFill>
                  <a:solidFill>
                    <a:srgbClr val="FFFFFF"/>
                  </a:solidFill>
                </a:uFill>
              </a:rPr>
              <a:t>是否输出正确；</a:t>
            </a:r>
            <a:endParaRPr lang="en-US" altLang="zh-CN" sz="1400" spc="-1" dirty="0">
              <a:solidFill>
                <a:srgbClr val="000000"/>
              </a:solidFill>
              <a:uFill>
                <a:solidFill>
                  <a:srgbClr val="FFFFFF"/>
                </a:solidFill>
              </a:uFill>
            </a:endParaRPr>
          </a:p>
        </p:txBody>
      </p:sp>
      <p:grpSp>
        <p:nvGrpSpPr>
          <p:cNvPr id="2" name="组合 1">
            <a:extLst>
              <a:ext uri="{FF2B5EF4-FFF2-40B4-BE49-F238E27FC236}">
                <a16:creationId xmlns:a16="http://schemas.microsoft.com/office/drawing/2014/main" id="{BD239A6D-C3BA-4904-9942-D368B90BEADC}"/>
              </a:ext>
            </a:extLst>
          </p:cNvPr>
          <p:cNvGrpSpPr/>
          <p:nvPr/>
        </p:nvGrpSpPr>
        <p:grpSpPr>
          <a:xfrm>
            <a:off x="341998" y="2031480"/>
            <a:ext cx="8304122" cy="2454451"/>
            <a:chOff x="341998" y="2031480"/>
            <a:chExt cx="8304122" cy="2454451"/>
          </a:xfrm>
        </p:grpSpPr>
        <p:pic>
          <p:nvPicPr>
            <p:cNvPr id="4" name="图片 3">
              <a:extLst>
                <a:ext uri="{FF2B5EF4-FFF2-40B4-BE49-F238E27FC236}">
                  <a16:creationId xmlns:a16="http://schemas.microsoft.com/office/drawing/2014/main" id="{7E00FA29-7FA3-45EA-8A71-BF7AF305A6FD}"/>
                </a:ext>
              </a:extLst>
            </p:cNvPr>
            <p:cNvPicPr>
              <a:picLocks noChangeAspect="1"/>
            </p:cNvPicPr>
            <p:nvPr/>
          </p:nvPicPr>
          <p:blipFill rotWithShape="1">
            <a:blip r:embed="rId4"/>
            <a:srcRect b="51232"/>
            <a:stretch/>
          </p:blipFill>
          <p:spPr>
            <a:xfrm>
              <a:off x="341998" y="2031480"/>
              <a:ext cx="8304122" cy="2454451"/>
            </a:xfrm>
            <a:prstGeom prst="rect">
              <a:avLst/>
            </a:prstGeom>
          </p:spPr>
        </p:pic>
        <p:sp>
          <p:nvSpPr>
            <p:cNvPr id="14" name="矩形 13">
              <a:extLst>
                <a:ext uri="{FF2B5EF4-FFF2-40B4-BE49-F238E27FC236}">
                  <a16:creationId xmlns:a16="http://schemas.microsoft.com/office/drawing/2014/main" id="{22A0F925-D76C-4EE8-AA87-F98D903B30B4}"/>
                </a:ext>
              </a:extLst>
            </p:cNvPr>
            <p:cNvSpPr/>
            <p:nvPr/>
          </p:nvSpPr>
          <p:spPr>
            <a:xfrm>
              <a:off x="6821005" y="2092782"/>
              <a:ext cx="1825115" cy="338554"/>
            </a:xfrm>
            <a:prstGeom prst="rect">
              <a:avLst/>
            </a:prstGeom>
          </p:spPr>
          <p:txBody>
            <a:bodyPr wrap="none">
              <a:spAutoFit/>
            </a:bodyPr>
            <a:lstStyle/>
            <a:p>
              <a:r>
                <a:rPr lang="zh-CN" altLang="en-US" sz="1600" b="1" spc="-1" dirty="0">
                  <a:solidFill>
                    <a:schemeClr val="bg1"/>
                  </a:solidFill>
                  <a:uFill>
                    <a:solidFill>
                      <a:srgbClr val="FFFFFF"/>
                    </a:solidFill>
                  </a:uFill>
                </a:rPr>
                <a:t>第一页（共两页）</a:t>
              </a:r>
              <a:endParaRPr lang="zh-CN" altLang="en-US" sz="1600" b="1" dirty="0">
                <a:solidFill>
                  <a:schemeClr val="bg1"/>
                </a:solidFill>
              </a:endParaRPr>
            </a:p>
          </p:txBody>
        </p:sp>
      </p:grpSp>
    </p:spTree>
    <p:extLst>
      <p:ext uri="{BB962C8B-B14F-4D97-AF65-F5344CB8AC3E}">
        <p14:creationId xmlns:p14="http://schemas.microsoft.com/office/powerpoint/2010/main" val="97929454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10" name="矩形 9">
            <a:extLst>
              <a:ext uri="{FF2B5EF4-FFF2-40B4-BE49-F238E27FC236}">
                <a16:creationId xmlns:a16="http://schemas.microsoft.com/office/drawing/2014/main" id="{F98D608C-E056-457B-9C0D-0F5E31599E2C}"/>
              </a:ext>
            </a:extLst>
          </p:cNvPr>
          <p:cNvSpPr/>
          <p:nvPr/>
        </p:nvSpPr>
        <p:spPr>
          <a:xfrm>
            <a:off x="2018500" y="2182385"/>
            <a:ext cx="184731" cy="338554"/>
          </a:xfrm>
          <a:prstGeom prst="rect">
            <a:avLst/>
          </a:prstGeom>
        </p:spPr>
        <p:txBody>
          <a:bodyPr wrap="none">
            <a:spAutoFit/>
          </a:bodyPr>
          <a:lstStyle/>
          <a:p>
            <a:endParaRPr lang="zh-CN" altLang="en-US" sz="1600" b="1" dirty="0">
              <a:solidFill>
                <a:schemeClr val="bg1">
                  <a:lumMod val="65000"/>
                </a:schemeClr>
              </a:solidFill>
            </a:endParaRPr>
          </a:p>
        </p:txBody>
      </p:sp>
      <p:grpSp>
        <p:nvGrpSpPr>
          <p:cNvPr id="2" name="组合 1">
            <a:extLst>
              <a:ext uri="{FF2B5EF4-FFF2-40B4-BE49-F238E27FC236}">
                <a16:creationId xmlns:a16="http://schemas.microsoft.com/office/drawing/2014/main" id="{52AD99CD-C3B4-40E9-9831-54D126C641A5}"/>
              </a:ext>
            </a:extLst>
          </p:cNvPr>
          <p:cNvGrpSpPr/>
          <p:nvPr/>
        </p:nvGrpSpPr>
        <p:grpSpPr>
          <a:xfrm>
            <a:off x="341998" y="2041058"/>
            <a:ext cx="8316188" cy="2473502"/>
            <a:chOff x="341998" y="2041058"/>
            <a:chExt cx="8316188" cy="2473502"/>
          </a:xfrm>
        </p:grpSpPr>
        <p:pic>
          <p:nvPicPr>
            <p:cNvPr id="12" name="图片 11">
              <a:extLst>
                <a:ext uri="{FF2B5EF4-FFF2-40B4-BE49-F238E27FC236}">
                  <a16:creationId xmlns:a16="http://schemas.microsoft.com/office/drawing/2014/main" id="{40795125-2E4E-421F-B475-55E151F98F44}"/>
                </a:ext>
              </a:extLst>
            </p:cNvPr>
            <p:cNvPicPr>
              <a:picLocks noChangeAspect="1"/>
            </p:cNvPicPr>
            <p:nvPr/>
          </p:nvPicPr>
          <p:blipFill rotWithShape="1">
            <a:blip r:embed="rId4"/>
            <a:srcRect t="50925"/>
            <a:stretch/>
          </p:blipFill>
          <p:spPr>
            <a:xfrm>
              <a:off x="341998" y="2041058"/>
              <a:ext cx="8316188" cy="2473502"/>
            </a:xfrm>
            <a:prstGeom prst="rect">
              <a:avLst/>
            </a:prstGeom>
          </p:spPr>
        </p:pic>
        <p:sp>
          <p:nvSpPr>
            <p:cNvPr id="13" name="矩形 12">
              <a:extLst>
                <a:ext uri="{FF2B5EF4-FFF2-40B4-BE49-F238E27FC236}">
                  <a16:creationId xmlns:a16="http://schemas.microsoft.com/office/drawing/2014/main" id="{F84343D6-F624-460D-81EC-11D59AF121EC}"/>
                </a:ext>
              </a:extLst>
            </p:cNvPr>
            <p:cNvSpPr/>
            <p:nvPr/>
          </p:nvSpPr>
          <p:spPr>
            <a:xfrm>
              <a:off x="6821005" y="2092782"/>
              <a:ext cx="1825115" cy="338554"/>
            </a:xfrm>
            <a:prstGeom prst="rect">
              <a:avLst/>
            </a:prstGeom>
          </p:spPr>
          <p:txBody>
            <a:bodyPr wrap="none">
              <a:spAutoFit/>
            </a:bodyPr>
            <a:lstStyle/>
            <a:p>
              <a:r>
                <a:rPr lang="zh-CN" altLang="en-US" sz="1600" b="1" spc="-1" dirty="0">
                  <a:solidFill>
                    <a:schemeClr val="bg1"/>
                  </a:solidFill>
                  <a:uFill>
                    <a:solidFill>
                      <a:srgbClr val="FFFFFF"/>
                    </a:solidFill>
                  </a:uFill>
                </a:rPr>
                <a:t>第二页（共两页）</a:t>
              </a:r>
              <a:endParaRPr lang="zh-CN" altLang="en-US" sz="1600" b="1" dirty="0">
                <a:solidFill>
                  <a:schemeClr val="bg1"/>
                </a:solidFill>
              </a:endParaRPr>
            </a:p>
          </p:txBody>
        </p:sp>
      </p:grpSp>
      <p:sp>
        <p:nvSpPr>
          <p:cNvPr id="14" name="矩形 13">
            <a:extLst>
              <a:ext uri="{FF2B5EF4-FFF2-40B4-BE49-F238E27FC236}">
                <a16:creationId xmlns:a16="http://schemas.microsoft.com/office/drawing/2014/main" id="{F271C849-83B3-4B41-B03D-5A3BE3C47084}"/>
              </a:ext>
            </a:extLst>
          </p:cNvPr>
          <p:cNvSpPr/>
          <p:nvPr/>
        </p:nvSpPr>
        <p:spPr>
          <a:xfrm>
            <a:off x="341998" y="1149840"/>
            <a:ext cx="5081840" cy="833241"/>
          </a:xfrm>
          <a:prstGeom prst="rect">
            <a:avLst/>
          </a:prstGeom>
        </p:spPr>
        <p:txBody>
          <a:bodyPr wrap="none">
            <a:spAutoFit/>
          </a:bodyPr>
          <a:lstStyle/>
          <a:p>
            <a:pPr marL="285750" indent="-285750">
              <a:lnSpc>
                <a:spcPct val="150000"/>
              </a:lnSpc>
              <a:buFont typeface="Wingdings" panose="05000000000000000000" pitchFamily="2" charset="2"/>
              <a:buChar char="p"/>
            </a:pPr>
            <a:r>
              <a:rPr lang="zh-CN" altLang="en-US" spc="-1" dirty="0">
                <a:solidFill>
                  <a:srgbClr val="000000"/>
                </a:solidFill>
                <a:uFill>
                  <a:solidFill>
                    <a:srgbClr val="FFFFFF"/>
                  </a:solidFill>
                </a:uFill>
              </a:rPr>
              <a:t>利用</a:t>
            </a:r>
            <a:r>
              <a:rPr lang="en-US" altLang="zh-CN" spc="-1" dirty="0">
                <a:solidFill>
                  <a:srgbClr val="000000"/>
                </a:solidFill>
                <a:uFill>
                  <a:solidFill>
                    <a:srgbClr val="FFFFFF"/>
                  </a:solidFill>
                </a:uFill>
              </a:rPr>
              <a:t>FIND_PACKAGE</a:t>
            </a:r>
            <a:r>
              <a:rPr lang="zh-CN" altLang="en-US" spc="-1" dirty="0">
                <a:solidFill>
                  <a:srgbClr val="000000"/>
                </a:solidFill>
                <a:uFill>
                  <a:solidFill>
                    <a:srgbClr val="FFFFFF"/>
                  </a:solidFill>
                </a:uFill>
              </a:rPr>
              <a:t>方式</a:t>
            </a:r>
            <a:r>
              <a:rPr lang="en-US" altLang="zh-CN" spc="-1" dirty="0">
                <a:solidFill>
                  <a:srgbClr val="000000"/>
                </a:solidFill>
                <a:uFill>
                  <a:solidFill>
                    <a:srgbClr val="FFFFFF"/>
                  </a:solidFill>
                </a:uFill>
              </a:rPr>
              <a:t>-------【</a:t>
            </a:r>
            <a:r>
              <a:rPr lang="zh-CN" altLang="en-US" b="1" spc="-1" dirty="0">
                <a:solidFill>
                  <a:srgbClr val="000000"/>
                </a:solidFill>
                <a:uFill>
                  <a:solidFill>
                    <a:srgbClr val="FFFFFF"/>
                  </a:solidFill>
                </a:uFill>
              </a:rPr>
              <a:t>模块模式</a:t>
            </a:r>
            <a:r>
              <a:rPr lang="en-US" altLang="zh-CN" spc="-1" dirty="0">
                <a:solidFill>
                  <a:srgbClr val="000000"/>
                </a:solidFill>
                <a:uFill>
                  <a:solidFill>
                    <a:srgbClr val="FFFFFF"/>
                  </a:solidFill>
                </a:uFill>
              </a:rPr>
              <a:t>】</a:t>
            </a:r>
          </a:p>
          <a:p>
            <a:pPr marL="285750" indent="-285750">
              <a:lnSpc>
                <a:spcPct val="150000"/>
              </a:lnSpc>
              <a:buFont typeface="Wingdings" panose="05000000000000000000" pitchFamily="2" charset="2"/>
              <a:buChar char="Ø"/>
            </a:pPr>
            <a:r>
              <a:rPr lang="en-US" altLang="zh-CN" sz="1600" spc="-1" dirty="0" err="1">
                <a:solidFill>
                  <a:srgbClr val="000000"/>
                </a:solidFill>
                <a:uFill>
                  <a:solidFill>
                    <a:srgbClr val="FFFFFF"/>
                  </a:solidFill>
                </a:uFill>
              </a:rPr>
              <a:t>FindXXX.cmake</a:t>
            </a:r>
            <a:r>
              <a:rPr lang="zh-CN" altLang="en-US" sz="1600" spc="-1" dirty="0">
                <a:solidFill>
                  <a:srgbClr val="000000"/>
                </a:solidFill>
                <a:uFill>
                  <a:solidFill>
                    <a:srgbClr val="FFFFFF"/>
                  </a:solidFill>
                </a:uFill>
              </a:rPr>
              <a:t>文件定义</a:t>
            </a:r>
            <a:endParaRPr lang="en-US" altLang="zh-CN" sz="1600" spc="-1" dirty="0">
              <a:solidFill>
                <a:srgbClr val="000000"/>
              </a:solidFill>
              <a:uFill>
                <a:solidFill>
                  <a:srgbClr val="FFFFFF"/>
                </a:solidFill>
              </a:uFill>
            </a:endParaRPr>
          </a:p>
        </p:txBody>
      </p:sp>
    </p:spTree>
    <p:extLst>
      <p:ext uri="{BB962C8B-B14F-4D97-AF65-F5344CB8AC3E}">
        <p14:creationId xmlns:p14="http://schemas.microsoft.com/office/powerpoint/2010/main" val="365095558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33"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34" name="CustomShape 3"/>
          <p:cNvSpPr/>
          <p:nvPr/>
        </p:nvSpPr>
        <p:spPr>
          <a:xfrm>
            <a:off x="342000" y="174240"/>
            <a:ext cx="8228520"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sz="2800" b="0" strike="noStrike" spc="-1" dirty="0">
                <a:solidFill>
                  <a:srgbClr val="000000"/>
                </a:solidFill>
                <a:uFill>
                  <a:solidFill>
                    <a:srgbClr val="FFFFFF"/>
                  </a:solidFill>
                </a:uFill>
                <a:latin typeface="Arial"/>
                <a:ea typeface="DejaVu Sans"/>
              </a:rPr>
              <a:t>1. </a:t>
            </a:r>
            <a:r>
              <a:rPr lang="en-US" sz="2800" b="0" strike="noStrike" spc="-1" dirty="0" err="1">
                <a:solidFill>
                  <a:srgbClr val="000000"/>
                </a:solidFill>
                <a:uFill>
                  <a:solidFill>
                    <a:srgbClr val="FFFFFF"/>
                  </a:solidFill>
                </a:uFill>
                <a:latin typeface="Arial"/>
                <a:ea typeface="DejaVu Sans"/>
              </a:rPr>
              <a:t>认识CMake及应用</a:t>
            </a:r>
            <a:endParaRPr lang="en-US" sz="1800" b="0" strike="noStrike" spc="-1" dirty="0">
              <a:solidFill>
                <a:srgbClr val="000000"/>
              </a:solidFill>
              <a:uFill>
                <a:solidFill>
                  <a:srgbClr val="FFFFFF"/>
                </a:solidFill>
              </a:uFill>
              <a:latin typeface="Arial"/>
            </a:endParaRPr>
          </a:p>
        </p:txBody>
      </p:sp>
      <p:sp>
        <p:nvSpPr>
          <p:cNvPr id="135" name="CustomShape 4"/>
          <p:cNvSpPr/>
          <p:nvPr/>
        </p:nvSpPr>
        <p:spPr>
          <a:xfrm>
            <a:off x="342000" y="1226400"/>
            <a:ext cx="8443440" cy="378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720">
              <a:lnSpc>
                <a:spcPct val="125000"/>
              </a:lnSpc>
              <a:buClr>
                <a:srgbClr val="000000"/>
              </a:buClr>
              <a:buFont typeface="Wingdings" charset="2"/>
              <a:buChar char=""/>
            </a:pPr>
            <a:r>
              <a:rPr lang="en-US" sz="1800" b="1" strike="noStrike" spc="-1" dirty="0">
                <a:solidFill>
                  <a:srgbClr val="000000"/>
                </a:solidFill>
                <a:uFill>
                  <a:solidFill>
                    <a:srgbClr val="FFFFFF"/>
                  </a:solidFill>
                </a:uFill>
                <a:latin typeface="Arial"/>
                <a:ea typeface="DejaVu Sans"/>
              </a:rPr>
              <a:t>CMake </a:t>
            </a:r>
            <a:r>
              <a:rPr lang="en-US" sz="1800" b="1" strike="noStrike" spc="-1" dirty="0" err="1">
                <a:solidFill>
                  <a:srgbClr val="000000"/>
                </a:solidFill>
                <a:uFill>
                  <a:solidFill>
                    <a:srgbClr val="FFFFFF"/>
                  </a:solidFill>
                </a:uFill>
                <a:latin typeface="Arial"/>
                <a:ea typeface="DejaVu Sans"/>
              </a:rPr>
              <a:t>与其他编译工具的对比</a:t>
            </a:r>
            <a:endParaRPr lang="en-US" sz="1800" b="0" strike="noStrike" spc="-1" dirty="0">
              <a:solidFill>
                <a:srgbClr val="000000"/>
              </a:solidFill>
              <a:uFill>
                <a:solidFill>
                  <a:srgbClr val="FFFFFF"/>
                </a:solidFill>
              </a:uFill>
              <a:latin typeface="Arial"/>
            </a:endParaRPr>
          </a:p>
          <a:p>
            <a:pPr marL="343080" indent="-342720">
              <a:lnSpc>
                <a:spcPct val="150000"/>
              </a:lnSpc>
              <a:buClr>
                <a:srgbClr val="000000"/>
              </a:buClr>
              <a:buFont typeface="Wingdings" charset="2"/>
              <a:buChar char=""/>
            </a:pPr>
            <a:r>
              <a:rPr lang="en-US" sz="1600" b="1" strike="noStrike" spc="-1" dirty="0">
                <a:solidFill>
                  <a:srgbClr val="000000"/>
                </a:solidFill>
                <a:uFill>
                  <a:solidFill>
                    <a:srgbClr val="FFFFFF"/>
                  </a:solidFill>
                </a:uFill>
                <a:latin typeface="Arial"/>
                <a:ea typeface="DejaVu Sans"/>
              </a:rPr>
              <a:t>GCC</a:t>
            </a:r>
            <a:endParaRPr lang="en-US" sz="1600" b="0" strike="noStrike" spc="-1" dirty="0">
              <a:solidFill>
                <a:srgbClr val="000000"/>
              </a:solidFill>
              <a:uFill>
                <a:solidFill>
                  <a:srgbClr val="FFFFFF"/>
                </a:solidFill>
              </a:uFill>
              <a:latin typeface="Arial"/>
            </a:endParaRPr>
          </a:p>
          <a:p>
            <a:pPr marL="285840" indent="-285480">
              <a:lnSpc>
                <a:spcPct val="150000"/>
              </a:lnSpc>
              <a:buClr>
                <a:srgbClr val="000000"/>
              </a:buClr>
              <a:buFont typeface="Arial"/>
              <a:buChar char="•"/>
            </a:pPr>
            <a:r>
              <a:rPr lang="zh-CN" altLang="en-US" sz="1400" spc="-1" dirty="0">
                <a:solidFill>
                  <a:srgbClr val="000000"/>
                </a:solidFill>
                <a:uFill>
                  <a:solidFill>
                    <a:srgbClr val="FFFFFF"/>
                  </a:solidFill>
                </a:uFill>
              </a:rPr>
              <a:t>由</a:t>
            </a:r>
            <a:r>
              <a:rPr lang="en-US" altLang="zh-CN" sz="1400" spc="-1" dirty="0">
                <a:solidFill>
                  <a:srgbClr val="000000"/>
                </a:solidFill>
                <a:uFill>
                  <a:solidFill>
                    <a:srgbClr val="FFFFFF"/>
                  </a:solidFill>
                </a:uFill>
              </a:rPr>
              <a:t>GNU</a:t>
            </a:r>
            <a:r>
              <a:rPr lang="zh-CN" altLang="en-US" sz="1400" spc="-1" dirty="0">
                <a:solidFill>
                  <a:srgbClr val="000000"/>
                </a:solidFill>
                <a:uFill>
                  <a:solidFill>
                    <a:srgbClr val="FFFFFF"/>
                  </a:solidFill>
                </a:uFill>
              </a:rPr>
              <a:t>开发的编程语言译器，</a:t>
            </a:r>
            <a:r>
              <a:rPr lang="en-US" altLang="zh-CN" sz="1400" spc="-1" dirty="0">
                <a:solidFill>
                  <a:srgbClr val="000000"/>
                </a:solidFill>
                <a:uFill>
                  <a:solidFill>
                    <a:srgbClr val="FFFFFF"/>
                  </a:solidFill>
                </a:uFill>
              </a:rPr>
              <a:t>C/C++</a:t>
            </a:r>
            <a:r>
              <a:rPr lang="zh-CN" altLang="en-US" sz="1400" spc="-1" dirty="0">
                <a:solidFill>
                  <a:srgbClr val="000000"/>
                </a:solidFill>
                <a:uFill>
                  <a:solidFill>
                    <a:srgbClr val="FFFFFF"/>
                  </a:solidFill>
                </a:uFill>
              </a:rPr>
              <a:t>，</a:t>
            </a:r>
            <a:r>
              <a:rPr lang="en-US" altLang="zh-CN" sz="1400" spc="-1" dirty="0">
                <a:solidFill>
                  <a:srgbClr val="000000"/>
                </a:solidFill>
                <a:uFill>
                  <a:solidFill>
                    <a:srgbClr val="FFFFFF"/>
                  </a:solidFill>
                </a:uFill>
              </a:rPr>
              <a:t>Java</a:t>
            </a:r>
            <a:r>
              <a:rPr lang="zh-CN" altLang="en-US" sz="1400" spc="-1" dirty="0">
                <a:solidFill>
                  <a:srgbClr val="000000"/>
                </a:solidFill>
                <a:uFill>
                  <a:solidFill>
                    <a:srgbClr val="FFFFFF"/>
                  </a:solidFill>
                </a:uFill>
              </a:rPr>
              <a:t>等语言的开发；</a:t>
            </a:r>
            <a:endParaRPr lang="en-US" altLang="zh-CN" sz="1400" b="0" strike="noStrike" spc="-1" dirty="0">
              <a:solidFill>
                <a:srgbClr val="000000"/>
              </a:solidFill>
              <a:uFill>
                <a:solidFill>
                  <a:srgbClr val="FFFFFF"/>
                </a:solidFill>
              </a:uFill>
              <a:latin typeface="Arial"/>
              <a:ea typeface="DejaVu Sans"/>
            </a:endParaRPr>
          </a:p>
          <a:p>
            <a:pPr marL="285840" indent="-285480">
              <a:lnSpc>
                <a:spcPct val="150000"/>
              </a:lnSpc>
              <a:buClr>
                <a:srgbClr val="000000"/>
              </a:buClr>
              <a:buFont typeface="Arial"/>
              <a:buChar char="•"/>
            </a:pPr>
            <a:r>
              <a:rPr lang="zh-CN" altLang="en-US" sz="1400" b="0" strike="noStrike" spc="-1" dirty="0">
                <a:solidFill>
                  <a:srgbClr val="000000"/>
                </a:solidFill>
                <a:uFill>
                  <a:solidFill>
                    <a:srgbClr val="FFFFFF"/>
                  </a:solidFill>
                </a:uFill>
                <a:latin typeface="Arial"/>
                <a:ea typeface="DejaVu Sans"/>
              </a:rPr>
              <a:t>当项目简单，</a:t>
            </a:r>
            <a:r>
              <a:rPr lang="en-US" sz="1400" b="0" strike="noStrike" spc="-1" dirty="0" err="1">
                <a:solidFill>
                  <a:srgbClr val="000000"/>
                </a:solidFill>
                <a:uFill>
                  <a:solidFill>
                    <a:srgbClr val="FFFFFF"/>
                  </a:solidFill>
                </a:uFill>
                <a:latin typeface="Arial"/>
                <a:ea typeface="DejaVu Sans"/>
              </a:rPr>
              <a:t>可以gcc</a:t>
            </a:r>
            <a:r>
              <a:rPr lang="en-US" sz="1400" b="0" strike="noStrike" spc="-1" dirty="0">
                <a:solidFill>
                  <a:srgbClr val="000000"/>
                </a:solidFill>
                <a:uFill>
                  <a:solidFill>
                    <a:srgbClr val="FFFFFF"/>
                  </a:solidFill>
                </a:uFill>
                <a:latin typeface="Arial"/>
                <a:ea typeface="DejaVu Sans"/>
              </a:rPr>
              <a:t>/g++</a:t>
            </a:r>
            <a:r>
              <a:rPr lang="en-US" sz="1400" b="0" strike="noStrike" spc="-1" dirty="0" err="1">
                <a:solidFill>
                  <a:srgbClr val="000000"/>
                </a:solidFill>
                <a:uFill>
                  <a:solidFill>
                    <a:srgbClr val="FFFFFF"/>
                  </a:solidFill>
                </a:uFill>
                <a:latin typeface="Arial"/>
                <a:ea typeface="DejaVu Sans"/>
              </a:rPr>
              <a:t>编译目标和项目</a:t>
            </a:r>
            <a:r>
              <a:rPr lang="zh-CN" altLang="en-US" sz="1400" spc="-1" dirty="0">
                <a:solidFill>
                  <a:srgbClr val="000000"/>
                </a:solidFill>
                <a:uFill>
                  <a:solidFill>
                    <a:srgbClr val="FFFFFF"/>
                  </a:solidFill>
                </a:uFill>
                <a:latin typeface="Arial"/>
                <a:ea typeface="DejaVu Sans"/>
              </a:rPr>
              <a:t>；</a:t>
            </a:r>
            <a:endParaRPr lang="en-US" altLang="zh-CN" sz="1400" spc="-1" dirty="0">
              <a:solidFill>
                <a:srgbClr val="000000"/>
              </a:solidFill>
              <a:uFill>
                <a:solidFill>
                  <a:srgbClr val="FFFFFF"/>
                </a:solidFill>
              </a:uFill>
              <a:latin typeface="Arial"/>
              <a:ea typeface="DejaVu Sans"/>
            </a:endParaRPr>
          </a:p>
          <a:p>
            <a:pPr marL="285840" indent="-285480">
              <a:lnSpc>
                <a:spcPct val="150000"/>
              </a:lnSpc>
              <a:buClr>
                <a:srgbClr val="000000"/>
              </a:buClr>
              <a:buFont typeface="Arial"/>
              <a:buChar char="•"/>
            </a:pPr>
            <a:r>
              <a:rPr lang="en-US" sz="1400" b="0" strike="noStrike" spc="-1" dirty="0" err="1">
                <a:solidFill>
                  <a:srgbClr val="000000"/>
                </a:solidFill>
                <a:uFill>
                  <a:solidFill>
                    <a:srgbClr val="FFFFFF"/>
                  </a:solidFill>
                </a:uFill>
                <a:latin typeface="Arial"/>
                <a:ea typeface="DejaVu Sans"/>
              </a:rPr>
              <a:t>但比较复杂时</a:t>
            </a:r>
            <a:r>
              <a:rPr lang="en-US" sz="1400" b="0" strike="noStrike" spc="-1" dirty="0">
                <a:solidFill>
                  <a:srgbClr val="000000"/>
                </a:solidFill>
                <a:uFill>
                  <a:solidFill>
                    <a:srgbClr val="FFFFFF"/>
                  </a:solidFill>
                </a:uFill>
                <a:latin typeface="Arial"/>
                <a:ea typeface="DejaVu Sans"/>
              </a:rPr>
              <a:t>，</a:t>
            </a:r>
            <a:r>
              <a:rPr lang="zh-CN" altLang="en-US" sz="1400" b="0" strike="noStrike" spc="-1" dirty="0">
                <a:solidFill>
                  <a:srgbClr val="000000"/>
                </a:solidFill>
                <a:uFill>
                  <a:solidFill>
                    <a:srgbClr val="FFFFFF"/>
                  </a:solidFill>
                </a:uFill>
                <a:latin typeface="Arial"/>
                <a:ea typeface="DejaVu Sans"/>
              </a:rPr>
              <a:t>只用</a:t>
            </a:r>
            <a:r>
              <a:rPr lang="en-US" altLang="zh-CN" sz="1400" b="0" strike="noStrike" spc="-1" dirty="0" err="1">
                <a:solidFill>
                  <a:srgbClr val="000000"/>
                </a:solidFill>
                <a:uFill>
                  <a:solidFill>
                    <a:srgbClr val="FFFFFF"/>
                  </a:solidFill>
                </a:uFill>
                <a:latin typeface="Arial"/>
                <a:ea typeface="DejaVu Sans"/>
              </a:rPr>
              <a:t>gcc</a:t>
            </a:r>
            <a:r>
              <a:rPr lang="en-US" sz="1400" b="0" strike="noStrike" spc="-1" dirty="0" err="1">
                <a:solidFill>
                  <a:srgbClr val="000000"/>
                </a:solidFill>
                <a:uFill>
                  <a:solidFill>
                    <a:srgbClr val="FFFFFF"/>
                  </a:solidFill>
                </a:uFill>
                <a:latin typeface="Arial"/>
                <a:ea typeface="DejaVu Sans"/>
              </a:rPr>
              <a:t>组织编译架构变得极其</a:t>
            </a:r>
            <a:r>
              <a:rPr lang="zh-CN" altLang="en-US" sz="1400" b="0" strike="noStrike" spc="-1" dirty="0">
                <a:solidFill>
                  <a:srgbClr val="000000"/>
                </a:solidFill>
                <a:uFill>
                  <a:solidFill>
                    <a:srgbClr val="FFFFFF"/>
                  </a:solidFill>
                </a:uFill>
                <a:latin typeface="Arial"/>
                <a:ea typeface="DejaVu Sans"/>
              </a:rPr>
              <a:t>困难</a:t>
            </a:r>
            <a:r>
              <a:rPr lang="en-US" sz="1400" b="0" strike="noStrike" spc="-1" dirty="0">
                <a:solidFill>
                  <a:srgbClr val="000000"/>
                </a:solidFill>
                <a:uFill>
                  <a:solidFill>
                    <a:srgbClr val="FFFFFF"/>
                  </a:solidFill>
                </a:uFill>
                <a:latin typeface="Arial"/>
                <a:ea typeface="DejaVu Sans"/>
              </a:rPr>
              <a:t>；</a:t>
            </a:r>
            <a:endParaRPr lang="en-US" sz="1400" b="0" strike="noStrike" spc="-1" dirty="0">
              <a:solidFill>
                <a:srgbClr val="000000"/>
              </a:solidFill>
              <a:uFill>
                <a:solidFill>
                  <a:srgbClr val="FFFFFF"/>
                </a:solidFill>
              </a:uFill>
              <a:latin typeface="Arial"/>
            </a:endParaRPr>
          </a:p>
          <a:p>
            <a:pPr marL="343080" indent="-342720">
              <a:lnSpc>
                <a:spcPct val="150000"/>
              </a:lnSpc>
              <a:buClr>
                <a:srgbClr val="000000"/>
              </a:buClr>
              <a:buFont typeface="Wingdings" charset="2"/>
              <a:buChar char=""/>
            </a:pPr>
            <a:r>
              <a:rPr lang="en-US" sz="1600" b="1" strike="noStrike" spc="-1" dirty="0" err="1">
                <a:solidFill>
                  <a:srgbClr val="000000"/>
                </a:solidFill>
                <a:uFill>
                  <a:solidFill>
                    <a:srgbClr val="FFFFFF"/>
                  </a:solidFill>
                </a:uFill>
                <a:latin typeface="Arial"/>
                <a:ea typeface="DejaVu Sans"/>
              </a:rPr>
              <a:t>Makefile</a:t>
            </a:r>
            <a:endParaRPr lang="en-US" sz="1600" b="0" strike="noStrike" spc="-1" dirty="0">
              <a:solidFill>
                <a:srgbClr val="000000"/>
              </a:solidFill>
              <a:uFill>
                <a:solidFill>
                  <a:srgbClr val="FFFFFF"/>
                </a:solidFill>
              </a:uFill>
              <a:latin typeface="Arial"/>
            </a:endParaRPr>
          </a:p>
          <a:p>
            <a:pPr marL="285840" indent="-285480">
              <a:lnSpc>
                <a:spcPct val="150000"/>
              </a:lnSpc>
              <a:buClr>
                <a:srgbClr val="000000"/>
              </a:buClr>
              <a:buFont typeface="Arial"/>
              <a:buChar char="•"/>
            </a:pPr>
            <a:r>
              <a:rPr lang="en-US" sz="1400" b="0" strike="noStrike" spc="-1" dirty="0" err="1">
                <a:solidFill>
                  <a:srgbClr val="000000"/>
                </a:solidFill>
                <a:uFill>
                  <a:solidFill>
                    <a:srgbClr val="FFFFFF"/>
                  </a:solidFill>
                </a:uFill>
                <a:latin typeface="Arial"/>
                <a:ea typeface="DejaVu Sans"/>
              </a:rPr>
              <a:t>Makefile是有条理的gcc编译命令的文件，利用make工具来执行Makefile文件的编译指令</a:t>
            </a:r>
            <a:r>
              <a:rPr lang="en-US" sz="1400" b="0" strike="noStrike" spc="-1" dirty="0">
                <a:solidFill>
                  <a:srgbClr val="000000"/>
                </a:solidFill>
                <a:uFill>
                  <a:solidFill>
                    <a:srgbClr val="FFFFFF"/>
                  </a:solidFill>
                </a:uFill>
                <a:latin typeface="Arial"/>
                <a:ea typeface="DejaVu Sans"/>
              </a:rPr>
              <a:t>；</a:t>
            </a:r>
            <a:endParaRPr lang="en-US" sz="1400" b="0" strike="noStrike" spc="-1" dirty="0">
              <a:solidFill>
                <a:srgbClr val="000000"/>
              </a:solidFill>
              <a:uFill>
                <a:solidFill>
                  <a:srgbClr val="FFFFFF"/>
                </a:solidFill>
              </a:uFill>
              <a:latin typeface="Arial"/>
            </a:endParaRPr>
          </a:p>
          <a:p>
            <a:pPr marL="285840" indent="-285480">
              <a:lnSpc>
                <a:spcPct val="150000"/>
              </a:lnSpc>
              <a:buClr>
                <a:srgbClr val="000000"/>
              </a:buClr>
              <a:buFont typeface="Arial"/>
              <a:buChar char="•"/>
            </a:pPr>
            <a:r>
              <a:rPr lang="zh-CN" altLang="en-US" sz="1400" b="0" strike="noStrike" spc="-1" dirty="0">
                <a:solidFill>
                  <a:srgbClr val="000000"/>
                </a:solidFill>
                <a:uFill>
                  <a:solidFill>
                    <a:srgbClr val="FFFFFF"/>
                  </a:solidFill>
                </a:uFill>
                <a:latin typeface="Arial"/>
                <a:ea typeface="DejaVu Sans"/>
              </a:rPr>
              <a:t>当</a:t>
            </a:r>
            <a:r>
              <a:rPr lang="en-US" sz="1400" b="0" strike="noStrike" spc="-1" dirty="0" err="1">
                <a:solidFill>
                  <a:srgbClr val="000000"/>
                </a:solidFill>
                <a:uFill>
                  <a:solidFill>
                    <a:srgbClr val="FFFFFF"/>
                  </a:solidFill>
                </a:uFill>
                <a:latin typeface="Arial"/>
                <a:ea typeface="DejaVu Sans"/>
              </a:rPr>
              <a:t>程序简单</a:t>
            </a:r>
            <a:r>
              <a:rPr lang="zh-CN" altLang="en-US" sz="1400" b="0" strike="noStrike" spc="-1" dirty="0">
                <a:solidFill>
                  <a:srgbClr val="000000"/>
                </a:solidFill>
                <a:uFill>
                  <a:solidFill>
                    <a:srgbClr val="FFFFFF"/>
                  </a:solidFill>
                </a:uFill>
                <a:latin typeface="Arial"/>
                <a:ea typeface="DejaVu Sans"/>
              </a:rPr>
              <a:t>时</a:t>
            </a:r>
            <a:r>
              <a:rPr lang="en-US" sz="1400" b="0" strike="noStrike" spc="-1" dirty="0">
                <a:solidFill>
                  <a:srgbClr val="000000"/>
                </a:solidFill>
                <a:uFill>
                  <a:solidFill>
                    <a:srgbClr val="FFFFFF"/>
                  </a:solidFill>
                </a:uFill>
                <a:latin typeface="Arial"/>
                <a:ea typeface="DejaVu Sans"/>
              </a:rPr>
              <a:t>，</a:t>
            </a:r>
            <a:r>
              <a:rPr lang="en-US" sz="1400" b="0" strike="noStrike" spc="-1" dirty="0" err="1">
                <a:solidFill>
                  <a:srgbClr val="000000"/>
                </a:solidFill>
                <a:uFill>
                  <a:solidFill>
                    <a:srgbClr val="FFFFFF"/>
                  </a:solidFill>
                </a:uFill>
                <a:latin typeface="Arial"/>
                <a:ea typeface="DejaVu Sans"/>
              </a:rPr>
              <a:t>可以手写Makefile</a:t>
            </a:r>
            <a:r>
              <a:rPr lang="en-US" sz="1400" b="0" strike="noStrike" spc="-1" dirty="0">
                <a:solidFill>
                  <a:srgbClr val="000000"/>
                </a:solidFill>
                <a:uFill>
                  <a:solidFill>
                    <a:srgbClr val="FFFFFF"/>
                  </a:solidFill>
                </a:uFill>
                <a:latin typeface="Arial"/>
                <a:ea typeface="DejaVu Sans"/>
              </a:rPr>
              <a:t>；</a:t>
            </a:r>
          </a:p>
          <a:p>
            <a:pPr marL="285840" indent="-285480">
              <a:lnSpc>
                <a:spcPct val="150000"/>
              </a:lnSpc>
              <a:buClr>
                <a:srgbClr val="000000"/>
              </a:buClr>
              <a:buFont typeface="Arial"/>
              <a:buChar char="•"/>
            </a:pPr>
            <a:r>
              <a:rPr lang="en-US" sz="1400" b="0" strike="noStrike" spc="-1" dirty="0" err="1">
                <a:solidFill>
                  <a:srgbClr val="000000"/>
                </a:solidFill>
                <a:uFill>
                  <a:solidFill>
                    <a:srgbClr val="FFFFFF"/>
                  </a:solidFill>
                </a:uFill>
                <a:latin typeface="Arial"/>
                <a:ea typeface="DejaVu Sans"/>
              </a:rPr>
              <a:t>当程序复杂时</a:t>
            </a:r>
            <a:r>
              <a:rPr lang="en-US" sz="1400" b="0" strike="noStrike" spc="-1" dirty="0">
                <a:solidFill>
                  <a:srgbClr val="000000"/>
                </a:solidFill>
                <a:uFill>
                  <a:solidFill>
                    <a:srgbClr val="FFFFFF"/>
                  </a:solidFill>
                </a:uFill>
                <a:latin typeface="Arial"/>
                <a:ea typeface="DejaVu Sans"/>
              </a:rPr>
              <a:t>，</a:t>
            </a:r>
            <a:r>
              <a:rPr lang="zh-CN" altLang="en-US" sz="1400" spc="-1" dirty="0">
                <a:solidFill>
                  <a:srgbClr val="000000"/>
                </a:solidFill>
                <a:uFill>
                  <a:solidFill>
                    <a:srgbClr val="FFFFFF"/>
                  </a:solidFill>
                </a:uFill>
                <a:latin typeface="Arial"/>
                <a:ea typeface="DejaVu Sans"/>
              </a:rPr>
              <a:t>一般</a:t>
            </a:r>
            <a:r>
              <a:rPr lang="en-US" sz="1400" b="0" strike="noStrike" spc="-1" dirty="0" err="1">
                <a:solidFill>
                  <a:srgbClr val="000000"/>
                </a:solidFill>
                <a:uFill>
                  <a:solidFill>
                    <a:srgbClr val="FFFFFF"/>
                  </a:solidFill>
                </a:uFill>
                <a:latin typeface="Arial"/>
                <a:ea typeface="DejaVu Sans"/>
              </a:rPr>
              <a:t>利用CMake和autotools来自动生成Makefile</a:t>
            </a:r>
            <a:r>
              <a:rPr lang="en-US" sz="1400" b="0" strike="noStrike" spc="-1" dirty="0">
                <a:solidFill>
                  <a:srgbClr val="000000"/>
                </a:solidFill>
                <a:uFill>
                  <a:solidFill>
                    <a:srgbClr val="FFFFFF"/>
                  </a:solidFill>
                </a:uFill>
                <a:latin typeface="Arial"/>
                <a:ea typeface="DejaVu Sans"/>
              </a:rPr>
              <a:t>；</a:t>
            </a:r>
            <a:endParaRPr lang="en-US" sz="14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1B6F5FDB-18E1-4AB2-BE46-EE741EBA9DFF}"/>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6165B43F-6E97-4687-A9F0-8F329AEF55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10" name="矩形 9">
            <a:extLst>
              <a:ext uri="{FF2B5EF4-FFF2-40B4-BE49-F238E27FC236}">
                <a16:creationId xmlns:a16="http://schemas.microsoft.com/office/drawing/2014/main" id="{F98D608C-E056-457B-9C0D-0F5E31599E2C}"/>
              </a:ext>
            </a:extLst>
          </p:cNvPr>
          <p:cNvSpPr/>
          <p:nvPr/>
        </p:nvSpPr>
        <p:spPr>
          <a:xfrm>
            <a:off x="2018500" y="2182385"/>
            <a:ext cx="184731" cy="338554"/>
          </a:xfrm>
          <a:prstGeom prst="rect">
            <a:avLst/>
          </a:prstGeom>
        </p:spPr>
        <p:txBody>
          <a:bodyPr wrap="none">
            <a:spAutoFit/>
          </a:bodyPr>
          <a:lstStyle/>
          <a:p>
            <a:endParaRPr lang="zh-CN" altLang="en-US" sz="1600" b="1" dirty="0">
              <a:solidFill>
                <a:schemeClr val="bg1">
                  <a:lumMod val="65000"/>
                </a:schemeClr>
              </a:solidFill>
            </a:endParaRPr>
          </a:p>
        </p:txBody>
      </p:sp>
      <p:sp>
        <p:nvSpPr>
          <p:cNvPr id="14" name="矩形 13">
            <a:extLst>
              <a:ext uri="{FF2B5EF4-FFF2-40B4-BE49-F238E27FC236}">
                <a16:creationId xmlns:a16="http://schemas.microsoft.com/office/drawing/2014/main" id="{F271C849-83B3-4B41-B03D-5A3BE3C47084}"/>
              </a:ext>
            </a:extLst>
          </p:cNvPr>
          <p:cNvSpPr/>
          <p:nvPr/>
        </p:nvSpPr>
        <p:spPr>
          <a:xfrm>
            <a:off x="341998" y="1149840"/>
            <a:ext cx="5081840" cy="833241"/>
          </a:xfrm>
          <a:prstGeom prst="rect">
            <a:avLst/>
          </a:prstGeom>
        </p:spPr>
        <p:txBody>
          <a:bodyPr wrap="none">
            <a:spAutoFit/>
          </a:bodyPr>
          <a:lstStyle/>
          <a:p>
            <a:pPr marL="285750" indent="-285750">
              <a:lnSpc>
                <a:spcPct val="150000"/>
              </a:lnSpc>
              <a:buFont typeface="Wingdings" panose="05000000000000000000" pitchFamily="2" charset="2"/>
              <a:buChar char="p"/>
            </a:pPr>
            <a:r>
              <a:rPr lang="zh-CN" altLang="en-US" spc="-1" dirty="0">
                <a:solidFill>
                  <a:srgbClr val="000000"/>
                </a:solidFill>
                <a:uFill>
                  <a:solidFill>
                    <a:srgbClr val="FFFFFF"/>
                  </a:solidFill>
                </a:uFill>
              </a:rPr>
              <a:t>利用</a:t>
            </a:r>
            <a:r>
              <a:rPr lang="en-US" altLang="zh-CN" spc="-1" dirty="0">
                <a:solidFill>
                  <a:srgbClr val="000000"/>
                </a:solidFill>
                <a:uFill>
                  <a:solidFill>
                    <a:srgbClr val="FFFFFF"/>
                  </a:solidFill>
                </a:uFill>
              </a:rPr>
              <a:t>FIND_PACKAGE</a:t>
            </a:r>
            <a:r>
              <a:rPr lang="zh-CN" altLang="en-US" spc="-1" dirty="0">
                <a:solidFill>
                  <a:srgbClr val="000000"/>
                </a:solidFill>
                <a:uFill>
                  <a:solidFill>
                    <a:srgbClr val="FFFFFF"/>
                  </a:solidFill>
                </a:uFill>
              </a:rPr>
              <a:t>方式</a:t>
            </a:r>
            <a:r>
              <a:rPr lang="en-US" altLang="zh-CN" spc="-1" dirty="0">
                <a:solidFill>
                  <a:srgbClr val="000000"/>
                </a:solidFill>
                <a:uFill>
                  <a:solidFill>
                    <a:srgbClr val="FFFFFF"/>
                  </a:solidFill>
                </a:uFill>
              </a:rPr>
              <a:t>-------【</a:t>
            </a:r>
            <a:r>
              <a:rPr lang="zh-CN" altLang="en-US" b="1" spc="-1" dirty="0">
                <a:solidFill>
                  <a:srgbClr val="000000"/>
                </a:solidFill>
                <a:uFill>
                  <a:solidFill>
                    <a:srgbClr val="FFFFFF"/>
                  </a:solidFill>
                </a:uFill>
              </a:rPr>
              <a:t>模块模式</a:t>
            </a:r>
            <a:r>
              <a:rPr lang="en-US" altLang="zh-CN" spc="-1" dirty="0">
                <a:solidFill>
                  <a:srgbClr val="000000"/>
                </a:solidFill>
                <a:uFill>
                  <a:solidFill>
                    <a:srgbClr val="FFFFFF"/>
                  </a:solidFill>
                </a:uFill>
              </a:rPr>
              <a:t>】</a:t>
            </a:r>
          </a:p>
          <a:p>
            <a:pPr marL="285750" indent="-285750">
              <a:lnSpc>
                <a:spcPct val="150000"/>
              </a:lnSpc>
              <a:buFont typeface="Wingdings" panose="05000000000000000000" pitchFamily="2" charset="2"/>
              <a:buChar char="Ø"/>
            </a:pPr>
            <a:r>
              <a:rPr lang="zh-CN" altLang="en-US" sz="1600" spc="-1" dirty="0">
                <a:solidFill>
                  <a:srgbClr val="000000"/>
                </a:solidFill>
                <a:uFill>
                  <a:solidFill>
                    <a:srgbClr val="FFFFFF"/>
                  </a:solidFill>
                </a:uFill>
              </a:rPr>
              <a:t>库文件的生成</a:t>
            </a:r>
            <a:endParaRPr lang="en-US" altLang="zh-CN" sz="1600" spc="-1" dirty="0">
              <a:solidFill>
                <a:srgbClr val="000000"/>
              </a:solidFill>
              <a:uFill>
                <a:solidFill>
                  <a:srgbClr val="FFFFFF"/>
                </a:solidFill>
              </a:uFill>
            </a:endParaRPr>
          </a:p>
        </p:txBody>
      </p:sp>
      <p:pic>
        <p:nvPicPr>
          <p:cNvPr id="3" name="图片 2">
            <a:extLst>
              <a:ext uri="{FF2B5EF4-FFF2-40B4-BE49-F238E27FC236}">
                <a16:creationId xmlns:a16="http://schemas.microsoft.com/office/drawing/2014/main" id="{E241690D-41F0-4924-843C-A31C12C6B656}"/>
              </a:ext>
            </a:extLst>
          </p:cNvPr>
          <p:cNvPicPr>
            <a:picLocks noChangeAspect="1"/>
          </p:cNvPicPr>
          <p:nvPr/>
        </p:nvPicPr>
        <p:blipFill>
          <a:blip r:embed="rId4"/>
          <a:stretch>
            <a:fillRect/>
          </a:stretch>
        </p:blipFill>
        <p:spPr>
          <a:xfrm>
            <a:off x="341998" y="2060676"/>
            <a:ext cx="4672653" cy="2809415"/>
          </a:xfrm>
          <a:prstGeom prst="rect">
            <a:avLst/>
          </a:prstGeom>
        </p:spPr>
      </p:pic>
      <p:sp>
        <p:nvSpPr>
          <p:cNvPr id="15" name="矩形 14">
            <a:extLst>
              <a:ext uri="{FF2B5EF4-FFF2-40B4-BE49-F238E27FC236}">
                <a16:creationId xmlns:a16="http://schemas.microsoft.com/office/drawing/2014/main" id="{C785B49C-A203-479C-82FD-6C76AD100C17}"/>
              </a:ext>
            </a:extLst>
          </p:cNvPr>
          <p:cNvSpPr/>
          <p:nvPr/>
        </p:nvSpPr>
        <p:spPr>
          <a:xfrm>
            <a:off x="5457401" y="2416677"/>
            <a:ext cx="3197357" cy="2039020"/>
          </a:xfrm>
          <a:prstGeom prst="rect">
            <a:avLst/>
          </a:prstGeom>
          <a:ln>
            <a:solidFill>
              <a:schemeClr val="tx1"/>
            </a:solidFill>
            <a:prstDash val="dash"/>
          </a:ln>
        </p:spPr>
        <p:txBody>
          <a:bodyPr wrap="square">
            <a:spAutoFit/>
          </a:bodyPr>
          <a:lstStyle/>
          <a:p>
            <a:pPr marL="285750" indent="-285750" algn="just">
              <a:lnSpc>
                <a:spcPct val="150000"/>
              </a:lnSpc>
              <a:buFont typeface="Wingdings" panose="05000000000000000000" pitchFamily="2" charset="2"/>
              <a:buChar char="p"/>
            </a:pPr>
            <a:r>
              <a:rPr lang="zh-CN" altLang="en-US" sz="1600" spc="-1" dirty="0">
                <a:solidFill>
                  <a:srgbClr val="000000"/>
                </a:solidFill>
                <a:uFill>
                  <a:solidFill>
                    <a:srgbClr val="FFFFFF"/>
                  </a:solidFill>
                </a:uFill>
              </a:rPr>
              <a:t>方法分析：</a:t>
            </a:r>
            <a:endParaRPr lang="en-US" altLang="zh-CN" sz="1600" spc="-1" dirty="0">
              <a:solidFill>
                <a:srgbClr val="000000"/>
              </a:solidFill>
              <a:uFill>
                <a:solidFill>
                  <a:srgbClr val="FFFFFF"/>
                </a:solidFill>
              </a:uFill>
            </a:endParaRPr>
          </a:p>
          <a:p>
            <a:pPr marL="285750" indent="-285750" algn="just">
              <a:lnSpc>
                <a:spcPct val="150000"/>
              </a:lnSpc>
              <a:buFont typeface="Wingdings" panose="05000000000000000000" pitchFamily="2" charset="2"/>
              <a:buChar char="ü"/>
            </a:pPr>
            <a:r>
              <a:rPr lang="zh-CN" altLang="en-US" sz="1400" spc="-1" dirty="0">
                <a:solidFill>
                  <a:srgbClr val="000000"/>
                </a:solidFill>
                <a:uFill>
                  <a:solidFill>
                    <a:srgbClr val="FFFFFF"/>
                  </a:solidFill>
                </a:uFill>
              </a:rPr>
              <a:t>设置指定的</a:t>
            </a:r>
            <a:r>
              <a:rPr lang="en-US" altLang="zh-CN" sz="1400" spc="-1" dirty="0" err="1">
                <a:solidFill>
                  <a:srgbClr val="000000"/>
                </a:solidFill>
                <a:uFill>
                  <a:solidFill>
                    <a:srgbClr val="FFFFFF"/>
                  </a:solidFill>
                </a:uFill>
              </a:rPr>
              <a:t>cmake</a:t>
            </a:r>
            <a:r>
              <a:rPr lang="zh-CN" altLang="en-US" sz="1400" spc="-1" dirty="0">
                <a:solidFill>
                  <a:srgbClr val="000000"/>
                </a:solidFill>
                <a:uFill>
                  <a:solidFill>
                    <a:srgbClr val="FFFFFF"/>
                  </a:solidFill>
                </a:uFill>
              </a:rPr>
              <a:t>文件生成目录</a:t>
            </a:r>
            <a:endParaRPr lang="en-US" altLang="zh-CN" sz="1400" spc="-1" dirty="0">
              <a:solidFill>
                <a:srgbClr val="000000"/>
              </a:solidFill>
              <a:uFill>
                <a:solidFill>
                  <a:srgbClr val="FFFFFF"/>
                </a:solidFill>
              </a:uFill>
            </a:endParaRPr>
          </a:p>
          <a:p>
            <a:pPr marL="285750" indent="-285750" algn="just">
              <a:lnSpc>
                <a:spcPct val="150000"/>
              </a:lnSpc>
              <a:buFont typeface="Wingdings" panose="05000000000000000000" pitchFamily="2" charset="2"/>
              <a:buChar char="ü"/>
            </a:pPr>
            <a:r>
              <a:rPr lang="zh-CN" altLang="en-US" sz="1400" spc="-1" dirty="0">
                <a:solidFill>
                  <a:srgbClr val="000000"/>
                </a:solidFill>
                <a:uFill>
                  <a:solidFill>
                    <a:srgbClr val="FFFFFF"/>
                  </a:solidFill>
                </a:uFill>
              </a:rPr>
              <a:t>设置</a:t>
            </a:r>
            <a:r>
              <a:rPr lang="en-US" altLang="zh-CN" sz="1400" spc="-1" dirty="0">
                <a:solidFill>
                  <a:srgbClr val="000000"/>
                </a:solidFill>
                <a:uFill>
                  <a:solidFill>
                    <a:srgbClr val="FFFFFF"/>
                  </a:solidFill>
                </a:uFill>
              </a:rPr>
              <a:t>install</a:t>
            </a:r>
            <a:r>
              <a:rPr lang="zh-CN" altLang="en-US" sz="1400" spc="-1" dirty="0">
                <a:solidFill>
                  <a:srgbClr val="000000"/>
                </a:solidFill>
                <a:uFill>
                  <a:solidFill>
                    <a:srgbClr val="FFFFFF"/>
                  </a:solidFill>
                </a:uFill>
              </a:rPr>
              <a:t>的生成目录，统一管理三个文件；</a:t>
            </a:r>
            <a:endParaRPr lang="en-US" altLang="zh-CN" sz="1400" spc="-1" dirty="0">
              <a:solidFill>
                <a:srgbClr val="000000"/>
              </a:solidFill>
              <a:uFill>
                <a:solidFill>
                  <a:srgbClr val="FFFFFF"/>
                </a:solidFill>
              </a:uFill>
            </a:endParaRPr>
          </a:p>
          <a:p>
            <a:pPr marL="285750" indent="-285750" algn="just">
              <a:lnSpc>
                <a:spcPct val="150000"/>
              </a:lnSpc>
              <a:buFont typeface="Wingdings" panose="05000000000000000000" pitchFamily="2" charset="2"/>
              <a:buChar char="ü"/>
            </a:pPr>
            <a:r>
              <a:rPr lang="zh-CN" altLang="en-US" sz="1400" spc="-1" dirty="0">
                <a:solidFill>
                  <a:srgbClr val="000000"/>
                </a:solidFill>
                <a:uFill>
                  <a:solidFill>
                    <a:srgbClr val="FFFFFF"/>
                  </a:solidFill>
                </a:uFill>
              </a:rPr>
              <a:t>外部导入文件只需知道</a:t>
            </a:r>
            <a:r>
              <a:rPr lang="en-US" altLang="zh-CN" sz="1400" spc="-1" dirty="0" err="1">
                <a:solidFill>
                  <a:srgbClr val="000000"/>
                </a:solidFill>
                <a:uFill>
                  <a:solidFill>
                    <a:srgbClr val="FFFFFF"/>
                  </a:solidFill>
                </a:uFill>
              </a:rPr>
              <a:t>cmake</a:t>
            </a:r>
            <a:r>
              <a:rPr lang="zh-CN" altLang="en-US" sz="1400" spc="-1" dirty="0">
                <a:solidFill>
                  <a:srgbClr val="000000"/>
                </a:solidFill>
                <a:uFill>
                  <a:solidFill>
                    <a:srgbClr val="FFFFFF"/>
                  </a:solidFill>
                </a:uFill>
              </a:rPr>
              <a:t>路径即可；</a:t>
            </a:r>
            <a:endParaRPr lang="en-US" altLang="zh-CN" sz="1400" spc="-1" dirty="0">
              <a:solidFill>
                <a:srgbClr val="000000"/>
              </a:solidFill>
              <a:uFill>
                <a:solidFill>
                  <a:srgbClr val="FFFFFF"/>
                </a:solidFill>
              </a:uFill>
            </a:endParaRPr>
          </a:p>
        </p:txBody>
      </p:sp>
    </p:spTree>
    <p:extLst>
      <p:ext uri="{BB962C8B-B14F-4D97-AF65-F5344CB8AC3E}">
        <p14:creationId xmlns:p14="http://schemas.microsoft.com/office/powerpoint/2010/main" val="100164291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10" name="矩形 9">
            <a:extLst>
              <a:ext uri="{FF2B5EF4-FFF2-40B4-BE49-F238E27FC236}">
                <a16:creationId xmlns:a16="http://schemas.microsoft.com/office/drawing/2014/main" id="{F98D608C-E056-457B-9C0D-0F5E31599E2C}"/>
              </a:ext>
            </a:extLst>
          </p:cNvPr>
          <p:cNvSpPr/>
          <p:nvPr/>
        </p:nvSpPr>
        <p:spPr>
          <a:xfrm>
            <a:off x="2018500" y="2182385"/>
            <a:ext cx="184731" cy="338554"/>
          </a:xfrm>
          <a:prstGeom prst="rect">
            <a:avLst/>
          </a:prstGeom>
        </p:spPr>
        <p:txBody>
          <a:bodyPr wrap="none">
            <a:spAutoFit/>
          </a:bodyPr>
          <a:lstStyle/>
          <a:p>
            <a:endParaRPr lang="zh-CN" altLang="en-US" sz="1600" b="1" dirty="0">
              <a:solidFill>
                <a:schemeClr val="bg1">
                  <a:lumMod val="65000"/>
                </a:schemeClr>
              </a:solidFill>
            </a:endParaRPr>
          </a:p>
        </p:txBody>
      </p:sp>
      <p:sp>
        <p:nvSpPr>
          <p:cNvPr id="14" name="矩形 13">
            <a:extLst>
              <a:ext uri="{FF2B5EF4-FFF2-40B4-BE49-F238E27FC236}">
                <a16:creationId xmlns:a16="http://schemas.microsoft.com/office/drawing/2014/main" id="{F271C849-83B3-4B41-B03D-5A3BE3C47084}"/>
              </a:ext>
            </a:extLst>
          </p:cNvPr>
          <p:cNvSpPr/>
          <p:nvPr/>
        </p:nvSpPr>
        <p:spPr>
          <a:xfrm>
            <a:off x="341998" y="1149840"/>
            <a:ext cx="5081840" cy="833241"/>
          </a:xfrm>
          <a:prstGeom prst="rect">
            <a:avLst/>
          </a:prstGeom>
        </p:spPr>
        <p:txBody>
          <a:bodyPr wrap="none">
            <a:spAutoFit/>
          </a:bodyPr>
          <a:lstStyle/>
          <a:p>
            <a:pPr marL="285750" indent="-285750">
              <a:lnSpc>
                <a:spcPct val="150000"/>
              </a:lnSpc>
              <a:buFont typeface="Wingdings" panose="05000000000000000000" pitchFamily="2" charset="2"/>
              <a:buChar char="p"/>
            </a:pPr>
            <a:r>
              <a:rPr lang="zh-CN" altLang="en-US" spc="-1" dirty="0">
                <a:solidFill>
                  <a:srgbClr val="000000"/>
                </a:solidFill>
                <a:uFill>
                  <a:solidFill>
                    <a:srgbClr val="FFFFFF"/>
                  </a:solidFill>
                </a:uFill>
              </a:rPr>
              <a:t>利用</a:t>
            </a:r>
            <a:r>
              <a:rPr lang="en-US" altLang="zh-CN" spc="-1" dirty="0">
                <a:solidFill>
                  <a:srgbClr val="000000"/>
                </a:solidFill>
                <a:uFill>
                  <a:solidFill>
                    <a:srgbClr val="FFFFFF"/>
                  </a:solidFill>
                </a:uFill>
              </a:rPr>
              <a:t>FIND_PACKAGE</a:t>
            </a:r>
            <a:r>
              <a:rPr lang="zh-CN" altLang="en-US" spc="-1" dirty="0">
                <a:solidFill>
                  <a:srgbClr val="000000"/>
                </a:solidFill>
                <a:uFill>
                  <a:solidFill>
                    <a:srgbClr val="FFFFFF"/>
                  </a:solidFill>
                </a:uFill>
              </a:rPr>
              <a:t>方式</a:t>
            </a:r>
            <a:r>
              <a:rPr lang="en-US" altLang="zh-CN" spc="-1" dirty="0">
                <a:solidFill>
                  <a:srgbClr val="000000"/>
                </a:solidFill>
                <a:uFill>
                  <a:solidFill>
                    <a:srgbClr val="FFFFFF"/>
                  </a:solidFill>
                </a:uFill>
              </a:rPr>
              <a:t>-------【</a:t>
            </a:r>
            <a:r>
              <a:rPr lang="zh-CN" altLang="en-US" b="1" spc="-1" dirty="0">
                <a:solidFill>
                  <a:srgbClr val="000000"/>
                </a:solidFill>
                <a:uFill>
                  <a:solidFill>
                    <a:srgbClr val="FFFFFF"/>
                  </a:solidFill>
                </a:uFill>
              </a:rPr>
              <a:t>模块模式</a:t>
            </a:r>
            <a:r>
              <a:rPr lang="en-US" altLang="zh-CN" spc="-1" dirty="0">
                <a:solidFill>
                  <a:srgbClr val="000000"/>
                </a:solidFill>
                <a:uFill>
                  <a:solidFill>
                    <a:srgbClr val="FFFFFF"/>
                  </a:solidFill>
                </a:uFill>
              </a:rPr>
              <a:t>】</a:t>
            </a:r>
          </a:p>
          <a:p>
            <a:pPr marL="285750" indent="-285750">
              <a:lnSpc>
                <a:spcPct val="150000"/>
              </a:lnSpc>
              <a:buFont typeface="Wingdings" panose="05000000000000000000" pitchFamily="2" charset="2"/>
              <a:buChar char="Ø"/>
            </a:pPr>
            <a:r>
              <a:rPr lang="zh-CN" altLang="en-US" sz="1600" spc="-1" dirty="0">
                <a:solidFill>
                  <a:srgbClr val="000000"/>
                </a:solidFill>
                <a:uFill>
                  <a:solidFill>
                    <a:srgbClr val="FFFFFF"/>
                  </a:solidFill>
                </a:uFill>
              </a:rPr>
              <a:t>库文件的导入</a:t>
            </a:r>
            <a:endParaRPr lang="en-US" altLang="zh-CN" sz="1600" spc="-1" dirty="0">
              <a:solidFill>
                <a:srgbClr val="000000"/>
              </a:solidFill>
              <a:uFill>
                <a:solidFill>
                  <a:srgbClr val="FFFFFF"/>
                </a:solidFill>
              </a:uFill>
            </a:endParaRPr>
          </a:p>
        </p:txBody>
      </p:sp>
      <p:grpSp>
        <p:nvGrpSpPr>
          <p:cNvPr id="3" name="组合 2">
            <a:extLst>
              <a:ext uri="{FF2B5EF4-FFF2-40B4-BE49-F238E27FC236}">
                <a16:creationId xmlns:a16="http://schemas.microsoft.com/office/drawing/2014/main" id="{33449C6E-9CE5-43D4-B9A6-2BFFE05B9A63}"/>
              </a:ext>
            </a:extLst>
          </p:cNvPr>
          <p:cNvGrpSpPr/>
          <p:nvPr/>
        </p:nvGrpSpPr>
        <p:grpSpPr>
          <a:xfrm>
            <a:off x="341998" y="2031480"/>
            <a:ext cx="6139765" cy="2527909"/>
            <a:chOff x="341998" y="2031480"/>
            <a:chExt cx="6139765" cy="2527909"/>
          </a:xfrm>
        </p:grpSpPr>
        <p:pic>
          <p:nvPicPr>
            <p:cNvPr id="4" name="图片 3">
              <a:extLst>
                <a:ext uri="{FF2B5EF4-FFF2-40B4-BE49-F238E27FC236}">
                  <a16:creationId xmlns:a16="http://schemas.microsoft.com/office/drawing/2014/main" id="{C59085CE-43F0-4332-B526-81D12BF9A182}"/>
                </a:ext>
              </a:extLst>
            </p:cNvPr>
            <p:cNvPicPr>
              <a:picLocks noChangeAspect="1"/>
            </p:cNvPicPr>
            <p:nvPr/>
          </p:nvPicPr>
          <p:blipFill>
            <a:blip r:embed="rId4"/>
            <a:stretch>
              <a:fillRect/>
            </a:stretch>
          </p:blipFill>
          <p:spPr>
            <a:xfrm>
              <a:off x="341998" y="2031480"/>
              <a:ext cx="6139765" cy="2527909"/>
            </a:xfrm>
            <a:prstGeom prst="rect">
              <a:avLst/>
            </a:prstGeom>
          </p:spPr>
        </p:pic>
        <p:sp>
          <p:nvSpPr>
            <p:cNvPr id="13" name="矩形 12">
              <a:extLst>
                <a:ext uri="{FF2B5EF4-FFF2-40B4-BE49-F238E27FC236}">
                  <a16:creationId xmlns:a16="http://schemas.microsoft.com/office/drawing/2014/main" id="{8BF2C616-ED50-490E-9FB1-2C7A580F5134}"/>
                </a:ext>
              </a:extLst>
            </p:cNvPr>
            <p:cNvSpPr/>
            <p:nvPr/>
          </p:nvSpPr>
          <p:spPr>
            <a:xfrm>
              <a:off x="3033622" y="2117214"/>
              <a:ext cx="3358465" cy="526554"/>
            </a:xfrm>
            <a:prstGeom prst="rect">
              <a:avLst/>
            </a:prstGeom>
            <a:ln>
              <a:solidFill>
                <a:schemeClr val="tx1"/>
              </a:solidFill>
              <a:prstDash val="dash"/>
            </a:ln>
          </p:spPr>
          <p:txBody>
            <a:bodyPr wrap="square">
              <a:spAutoFit/>
            </a:bodyPr>
            <a:lstStyle/>
            <a:p>
              <a:pPr marL="285750" indent="-285750" algn="just">
                <a:lnSpc>
                  <a:spcPct val="150000"/>
                </a:lnSpc>
                <a:buFont typeface="Wingdings" panose="05000000000000000000" pitchFamily="2" charset="2"/>
                <a:buChar char="l"/>
              </a:pPr>
              <a:r>
                <a:rPr lang="zh-CN" altLang="en-US" sz="1000" spc="-1" dirty="0">
                  <a:solidFill>
                    <a:schemeClr val="bg1"/>
                  </a:solidFill>
                  <a:uFill>
                    <a:solidFill>
                      <a:srgbClr val="FFFFFF"/>
                    </a:solidFill>
                  </a:uFill>
                </a:rPr>
                <a:t>思考：什么时候可以用相对路径，什么时候可以用绝对路径 ？？？</a:t>
              </a:r>
              <a:endParaRPr lang="en-US" altLang="zh-CN" sz="1000" spc="-1" dirty="0">
                <a:solidFill>
                  <a:schemeClr val="bg1"/>
                </a:solidFill>
                <a:uFill>
                  <a:solidFill>
                    <a:srgbClr val="FFFFFF"/>
                  </a:solidFill>
                </a:uFill>
              </a:endParaRPr>
            </a:p>
          </p:txBody>
        </p:sp>
      </p:grpSp>
      <p:sp>
        <p:nvSpPr>
          <p:cNvPr id="12" name="矩形 11">
            <a:extLst>
              <a:ext uri="{FF2B5EF4-FFF2-40B4-BE49-F238E27FC236}">
                <a16:creationId xmlns:a16="http://schemas.microsoft.com/office/drawing/2014/main" id="{39B2CBDF-2CD4-4962-8D00-2A313AE5182D}"/>
              </a:ext>
            </a:extLst>
          </p:cNvPr>
          <p:cNvSpPr/>
          <p:nvPr/>
        </p:nvSpPr>
        <p:spPr>
          <a:xfrm>
            <a:off x="6596063" y="1861697"/>
            <a:ext cx="2466975" cy="2684709"/>
          </a:xfrm>
          <a:prstGeom prst="rect">
            <a:avLst/>
          </a:prstGeom>
          <a:ln>
            <a:solidFill>
              <a:schemeClr val="tx1"/>
            </a:solidFill>
            <a:prstDash val="dash"/>
          </a:ln>
        </p:spPr>
        <p:txBody>
          <a:bodyPr wrap="square">
            <a:spAutoFit/>
          </a:bodyPr>
          <a:lstStyle/>
          <a:p>
            <a:pPr marL="285750" indent="-285750" algn="just">
              <a:lnSpc>
                <a:spcPct val="150000"/>
              </a:lnSpc>
              <a:buFont typeface="Wingdings" panose="05000000000000000000" pitchFamily="2" charset="2"/>
              <a:buChar char="p"/>
            </a:pPr>
            <a:r>
              <a:rPr lang="en-US" altLang="zh-CN" sz="1600" spc="-1" dirty="0">
                <a:solidFill>
                  <a:srgbClr val="000000"/>
                </a:solidFill>
                <a:uFill>
                  <a:solidFill>
                    <a:srgbClr val="FFFFFF"/>
                  </a:solidFill>
                </a:uFill>
              </a:rPr>
              <a:t>Note</a:t>
            </a:r>
            <a:r>
              <a:rPr lang="zh-CN" altLang="en-US" sz="1600" spc="-1" dirty="0">
                <a:solidFill>
                  <a:srgbClr val="000000"/>
                </a:solidFill>
                <a:uFill>
                  <a:solidFill>
                    <a:srgbClr val="FFFFFF"/>
                  </a:solidFill>
                </a:uFill>
              </a:rPr>
              <a:t>：</a:t>
            </a:r>
            <a:endParaRPr lang="en-US" altLang="zh-CN" sz="1600" spc="-1" dirty="0">
              <a:solidFill>
                <a:srgbClr val="000000"/>
              </a:solidFill>
              <a:uFill>
                <a:solidFill>
                  <a:srgbClr val="FFFFFF"/>
                </a:solidFill>
              </a:uFill>
            </a:endParaRPr>
          </a:p>
          <a:p>
            <a:pPr marL="285750" indent="-285750" algn="just">
              <a:lnSpc>
                <a:spcPct val="150000"/>
              </a:lnSpc>
              <a:buFont typeface="Wingdings" panose="05000000000000000000" pitchFamily="2" charset="2"/>
              <a:buChar char="ü"/>
            </a:pPr>
            <a:r>
              <a:rPr lang="zh-CN" altLang="en-US" sz="1400" spc="-1" dirty="0">
                <a:solidFill>
                  <a:srgbClr val="000000"/>
                </a:solidFill>
                <a:uFill>
                  <a:solidFill>
                    <a:srgbClr val="FFFFFF"/>
                  </a:solidFill>
                </a:uFill>
              </a:rPr>
              <a:t>由于本实例设置了自定义路径，需要指定</a:t>
            </a:r>
            <a:r>
              <a:rPr lang="en-US" altLang="zh-CN" sz="1400" spc="-1" dirty="0" err="1">
                <a:solidFill>
                  <a:srgbClr val="000000"/>
                </a:solidFill>
                <a:uFill>
                  <a:solidFill>
                    <a:srgbClr val="FFFFFF"/>
                  </a:solidFill>
                </a:uFill>
              </a:rPr>
              <a:t>cmake_module_path</a:t>
            </a:r>
            <a:r>
              <a:rPr lang="zh-CN" altLang="en-US" sz="1400" spc="-1" dirty="0">
                <a:solidFill>
                  <a:srgbClr val="000000"/>
                </a:solidFill>
                <a:uFill>
                  <a:solidFill>
                    <a:srgbClr val="FFFFFF"/>
                  </a:solidFill>
                </a:uFill>
              </a:rPr>
              <a:t>；</a:t>
            </a:r>
            <a:endParaRPr lang="en-US" altLang="zh-CN" sz="1400" spc="-1" dirty="0">
              <a:solidFill>
                <a:srgbClr val="000000"/>
              </a:solidFill>
              <a:uFill>
                <a:solidFill>
                  <a:srgbClr val="FFFFFF"/>
                </a:solidFill>
              </a:uFill>
            </a:endParaRPr>
          </a:p>
          <a:p>
            <a:pPr marL="285750" indent="-285750" algn="just">
              <a:lnSpc>
                <a:spcPct val="150000"/>
              </a:lnSpc>
              <a:buFont typeface="Wingdings" panose="05000000000000000000" pitchFamily="2" charset="2"/>
              <a:buChar char="ü"/>
            </a:pPr>
            <a:r>
              <a:rPr lang="zh-CN" altLang="en-US" sz="1400" spc="-1" dirty="0">
                <a:solidFill>
                  <a:srgbClr val="000000"/>
                </a:solidFill>
                <a:uFill>
                  <a:solidFill>
                    <a:srgbClr val="FFFFFF"/>
                  </a:solidFill>
                </a:uFill>
              </a:rPr>
              <a:t>默认下</a:t>
            </a:r>
            <a:r>
              <a:rPr lang="en-US" altLang="zh-CN" sz="1400" spc="-1" dirty="0" err="1">
                <a:solidFill>
                  <a:srgbClr val="000000"/>
                </a:solidFill>
                <a:uFill>
                  <a:solidFill>
                    <a:srgbClr val="FFFFFF"/>
                  </a:solidFill>
                </a:uFill>
              </a:rPr>
              <a:t>find_package</a:t>
            </a:r>
            <a:r>
              <a:rPr lang="zh-CN" altLang="en-US" sz="1400" spc="-1" dirty="0">
                <a:solidFill>
                  <a:srgbClr val="000000"/>
                </a:solidFill>
                <a:uFill>
                  <a:solidFill>
                    <a:srgbClr val="FFFFFF"/>
                  </a:solidFill>
                </a:uFill>
              </a:rPr>
              <a:t>会</a:t>
            </a:r>
            <a:r>
              <a:rPr lang="zh-CN" altLang="zh-CN" sz="1400" dirty="0">
                <a:solidFill>
                  <a:srgbClr val="000000"/>
                </a:solidFill>
                <a:latin typeface="Arial Unicode MS"/>
              </a:rPr>
              <a:t>/usr/share/</a:t>
            </a:r>
            <a:r>
              <a:rPr lang="en-US" altLang="zh-CN" sz="1400" dirty="0" err="1">
                <a:solidFill>
                  <a:srgbClr val="000000"/>
                </a:solidFill>
                <a:latin typeface="Arial Unicode MS"/>
              </a:rPr>
              <a:t>cmake</a:t>
            </a:r>
            <a:r>
              <a:rPr lang="en-US" altLang="zh-CN" sz="1400" dirty="0">
                <a:solidFill>
                  <a:srgbClr val="000000"/>
                </a:solidFill>
                <a:latin typeface="Arial Unicode MS"/>
              </a:rPr>
              <a:t>/module</a:t>
            </a:r>
            <a:r>
              <a:rPr lang="zh-CN" altLang="en-US" sz="1400" dirty="0">
                <a:solidFill>
                  <a:srgbClr val="000000"/>
                </a:solidFill>
                <a:latin typeface="Arial Unicode MS"/>
              </a:rPr>
              <a:t>等路径下</a:t>
            </a:r>
            <a:r>
              <a:rPr lang="zh-CN" altLang="zh-CN" sz="1400" dirty="0">
                <a:solidFill>
                  <a:srgbClr val="000000"/>
                </a:solidFill>
                <a:latin typeface="Verdana" panose="020B0604030504040204" pitchFamily="34" charset="0"/>
              </a:rPr>
              <a:t>各个包目录中查找</a:t>
            </a:r>
            <a:r>
              <a:rPr lang="en-US" altLang="zh-CN" sz="1400" dirty="0">
                <a:solidFill>
                  <a:srgbClr val="000000"/>
                </a:solidFill>
                <a:latin typeface="Verdana" panose="020B0604030504040204" pitchFamily="34" charset="0"/>
              </a:rPr>
              <a:t>Find</a:t>
            </a:r>
            <a:r>
              <a:rPr lang="zh-CN" altLang="en-US" sz="1400" dirty="0">
                <a:solidFill>
                  <a:srgbClr val="000000"/>
                </a:solidFill>
                <a:latin typeface="Verdana" panose="020B0604030504040204" pitchFamily="34" charset="0"/>
              </a:rPr>
              <a:t>*</a:t>
            </a:r>
            <a:r>
              <a:rPr lang="en-US" altLang="zh-CN" sz="1400" dirty="0">
                <a:solidFill>
                  <a:srgbClr val="000000"/>
                </a:solidFill>
                <a:latin typeface="Verdana" panose="020B0604030504040204" pitchFamily="34" charset="0"/>
              </a:rPr>
              <a:t>.</a:t>
            </a:r>
            <a:r>
              <a:rPr lang="en-US" altLang="zh-CN" sz="1400" dirty="0" err="1">
                <a:solidFill>
                  <a:srgbClr val="000000"/>
                </a:solidFill>
                <a:latin typeface="Verdana" panose="020B0604030504040204" pitchFamily="34" charset="0"/>
              </a:rPr>
              <a:t>cmake</a:t>
            </a:r>
            <a:r>
              <a:rPr lang="zh-CN" altLang="en-US" sz="1400" dirty="0">
                <a:solidFill>
                  <a:srgbClr val="000000"/>
                </a:solidFill>
                <a:latin typeface="Verdana" panose="020B0604030504040204" pitchFamily="34" charset="0"/>
              </a:rPr>
              <a:t>文件</a:t>
            </a:r>
            <a:endParaRPr lang="en-US" altLang="zh-CN" sz="1400" spc="-1" dirty="0">
              <a:solidFill>
                <a:srgbClr val="000000"/>
              </a:solidFill>
              <a:uFill>
                <a:solidFill>
                  <a:srgbClr val="FFFFFF"/>
                </a:solidFill>
              </a:uFill>
            </a:endParaRPr>
          </a:p>
        </p:txBody>
      </p:sp>
      <p:sp>
        <p:nvSpPr>
          <p:cNvPr id="15" name="矩形 14">
            <a:extLst>
              <a:ext uri="{FF2B5EF4-FFF2-40B4-BE49-F238E27FC236}">
                <a16:creationId xmlns:a16="http://schemas.microsoft.com/office/drawing/2014/main" id="{69D3F7B5-7F22-4BBB-BEEE-9022B7D14EAE}"/>
              </a:ext>
            </a:extLst>
          </p:cNvPr>
          <p:cNvSpPr/>
          <p:nvPr/>
        </p:nvSpPr>
        <p:spPr>
          <a:xfrm>
            <a:off x="341998" y="4645965"/>
            <a:ext cx="6139765" cy="377026"/>
          </a:xfrm>
          <a:prstGeom prst="rect">
            <a:avLst/>
          </a:prstGeom>
          <a:ln>
            <a:solidFill>
              <a:schemeClr val="tx1"/>
            </a:solidFill>
            <a:prstDash val="dash"/>
          </a:ln>
        </p:spPr>
        <p:txBody>
          <a:bodyPr wrap="square">
            <a:spAutoFit/>
          </a:bodyPr>
          <a:lstStyle/>
          <a:p>
            <a:pPr marL="285750" indent="-285750" algn="just">
              <a:lnSpc>
                <a:spcPct val="150000"/>
              </a:lnSpc>
              <a:buFont typeface="Wingdings" panose="05000000000000000000" pitchFamily="2" charset="2"/>
              <a:buChar char="l"/>
            </a:pPr>
            <a:r>
              <a:rPr lang="zh-CN" altLang="en-US" sz="1400" spc="-1" dirty="0">
                <a:solidFill>
                  <a:srgbClr val="000000"/>
                </a:solidFill>
                <a:uFill>
                  <a:solidFill>
                    <a:srgbClr val="FFFFFF"/>
                  </a:solidFill>
                </a:uFill>
              </a:rPr>
              <a:t>回顾：模块模式的三个步骤？？？如果不想手动写</a:t>
            </a:r>
            <a:r>
              <a:rPr lang="en-US" altLang="zh-CN" sz="1400" spc="-1" dirty="0" err="1">
                <a:solidFill>
                  <a:srgbClr val="000000"/>
                </a:solidFill>
                <a:uFill>
                  <a:solidFill>
                    <a:srgbClr val="FFFFFF"/>
                  </a:solidFill>
                </a:uFill>
              </a:rPr>
              <a:t>FindXXX.cmake</a:t>
            </a:r>
            <a:r>
              <a:rPr lang="zh-CN" altLang="en-US" sz="1400" spc="-1" dirty="0">
                <a:solidFill>
                  <a:srgbClr val="000000"/>
                </a:solidFill>
                <a:uFill>
                  <a:solidFill>
                    <a:srgbClr val="FFFFFF"/>
                  </a:solidFill>
                </a:uFill>
              </a:rPr>
              <a:t>？？？</a:t>
            </a:r>
            <a:endParaRPr lang="en-US" altLang="zh-CN" sz="1400" spc="-1" dirty="0">
              <a:solidFill>
                <a:srgbClr val="000000"/>
              </a:solidFill>
              <a:uFill>
                <a:solidFill>
                  <a:srgbClr val="FFFFFF"/>
                </a:solidFill>
              </a:uFill>
            </a:endParaRPr>
          </a:p>
        </p:txBody>
      </p:sp>
    </p:spTree>
    <p:extLst>
      <p:ext uri="{BB962C8B-B14F-4D97-AF65-F5344CB8AC3E}">
        <p14:creationId xmlns:p14="http://schemas.microsoft.com/office/powerpoint/2010/main" val="24344753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10" name="矩形 9">
            <a:extLst>
              <a:ext uri="{FF2B5EF4-FFF2-40B4-BE49-F238E27FC236}">
                <a16:creationId xmlns:a16="http://schemas.microsoft.com/office/drawing/2014/main" id="{F98D608C-E056-457B-9C0D-0F5E31599E2C}"/>
              </a:ext>
            </a:extLst>
          </p:cNvPr>
          <p:cNvSpPr/>
          <p:nvPr/>
        </p:nvSpPr>
        <p:spPr>
          <a:xfrm>
            <a:off x="2018500" y="2182385"/>
            <a:ext cx="184731" cy="338554"/>
          </a:xfrm>
          <a:prstGeom prst="rect">
            <a:avLst/>
          </a:prstGeom>
        </p:spPr>
        <p:txBody>
          <a:bodyPr wrap="none">
            <a:spAutoFit/>
          </a:bodyPr>
          <a:lstStyle/>
          <a:p>
            <a:endParaRPr lang="zh-CN" altLang="en-US" sz="1600" b="1" dirty="0">
              <a:solidFill>
                <a:schemeClr val="bg1">
                  <a:lumMod val="65000"/>
                </a:schemeClr>
              </a:solidFill>
            </a:endParaRPr>
          </a:p>
        </p:txBody>
      </p:sp>
      <p:sp>
        <p:nvSpPr>
          <p:cNvPr id="14" name="矩形 13">
            <a:extLst>
              <a:ext uri="{FF2B5EF4-FFF2-40B4-BE49-F238E27FC236}">
                <a16:creationId xmlns:a16="http://schemas.microsoft.com/office/drawing/2014/main" id="{F271C849-83B3-4B41-B03D-5A3BE3C47084}"/>
              </a:ext>
            </a:extLst>
          </p:cNvPr>
          <p:cNvSpPr/>
          <p:nvPr/>
        </p:nvSpPr>
        <p:spPr>
          <a:xfrm>
            <a:off x="341998" y="1149840"/>
            <a:ext cx="5081840" cy="833241"/>
          </a:xfrm>
          <a:prstGeom prst="rect">
            <a:avLst/>
          </a:prstGeom>
        </p:spPr>
        <p:txBody>
          <a:bodyPr wrap="none">
            <a:spAutoFit/>
          </a:bodyPr>
          <a:lstStyle/>
          <a:p>
            <a:pPr marL="285750" indent="-285750">
              <a:lnSpc>
                <a:spcPct val="150000"/>
              </a:lnSpc>
              <a:buFont typeface="Wingdings" panose="05000000000000000000" pitchFamily="2" charset="2"/>
              <a:buChar char="p"/>
            </a:pPr>
            <a:r>
              <a:rPr lang="zh-CN" altLang="en-US" spc="-1" dirty="0">
                <a:solidFill>
                  <a:srgbClr val="000000"/>
                </a:solidFill>
                <a:uFill>
                  <a:solidFill>
                    <a:srgbClr val="FFFFFF"/>
                  </a:solidFill>
                </a:uFill>
              </a:rPr>
              <a:t>利用</a:t>
            </a:r>
            <a:r>
              <a:rPr lang="en-US" altLang="zh-CN" spc="-1" dirty="0">
                <a:solidFill>
                  <a:srgbClr val="000000"/>
                </a:solidFill>
                <a:uFill>
                  <a:solidFill>
                    <a:srgbClr val="FFFFFF"/>
                  </a:solidFill>
                </a:uFill>
              </a:rPr>
              <a:t>FIND_PACKAGE</a:t>
            </a:r>
            <a:r>
              <a:rPr lang="zh-CN" altLang="en-US" spc="-1" dirty="0">
                <a:solidFill>
                  <a:srgbClr val="000000"/>
                </a:solidFill>
                <a:uFill>
                  <a:solidFill>
                    <a:srgbClr val="FFFFFF"/>
                  </a:solidFill>
                </a:uFill>
              </a:rPr>
              <a:t>方式</a:t>
            </a:r>
            <a:r>
              <a:rPr lang="en-US" altLang="zh-CN" spc="-1" dirty="0">
                <a:solidFill>
                  <a:srgbClr val="000000"/>
                </a:solidFill>
                <a:uFill>
                  <a:solidFill>
                    <a:srgbClr val="FFFFFF"/>
                  </a:solidFill>
                </a:uFill>
              </a:rPr>
              <a:t>-------【</a:t>
            </a:r>
            <a:r>
              <a:rPr lang="zh-CN" altLang="en-US" b="1" spc="-1" dirty="0">
                <a:solidFill>
                  <a:srgbClr val="000000"/>
                </a:solidFill>
                <a:uFill>
                  <a:solidFill>
                    <a:srgbClr val="FFFFFF"/>
                  </a:solidFill>
                </a:uFill>
              </a:rPr>
              <a:t>配置模式</a:t>
            </a:r>
            <a:r>
              <a:rPr lang="en-US" altLang="zh-CN" b="1" spc="-1" dirty="0">
                <a:solidFill>
                  <a:srgbClr val="000000"/>
                </a:solidFill>
                <a:uFill>
                  <a:solidFill>
                    <a:srgbClr val="FFFFFF"/>
                  </a:solidFill>
                </a:uFill>
              </a:rPr>
              <a:t>】</a:t>
            </a:r>
          </a:p>
          <a:p>
            <a:pPr marL="285750" indent="-285750">
              <a:lnSpc>
                <a:spcPct val="150000"/>
              </a:lnSpc>
              <a:buFont typeface="Wingdings" panose="05000000000000000000" pitchFamily="2" charset="2"/>
              <a:buChar char="Ø"/>
            </a:pPr>
            <a:r>
              <a:rPr lang="zh-CN" altLang="en-US" sz="1600" spc="-1" dirty="0">
                <a:solidFill>
                  <a:srgbClr val="000000"/>
                </a:solidFill>
                <a:uFill>
                  <a:solidFill>
                    <a:srgbClr val="FFFFFF"/>
                  </a:solidFill>
                </a:uFill>
              </a:rPr>
              <a:t>库文件的生成</a:t>
            </a:r>
            <a:endParaRPr lang="en-US" altLang="zh-CN" sz="1600" spc="-1" dirty="0">
              <a:solidFill>
                <a:srgbClr val="000000"/>
              </a:solidFill>
              <a:uFill>
                <a:solidFill>
                  <a:srgbClr val="FFFFFF"/>
                </a:solidFill>
              </a:uFill>
            </a:endParaRPr>
          </a:p>
        </p:txBody>
      </p:sp>
      <p:pic>
        <p:nvPicPr>
          <p:cNvPr id="2" name="图片 1">
            <a:extLst>
              <a:ext uri="{FF2B5EF4-FFF2-40B4-BE49-F238E27FC236}">
                <a16:creationId xmlns:a16="http://schemas.microsoft.com/office/drawing/2014/main" id="{929B59EC-24D6-4BF8-B118-AD175FB7469B}"/>
              </a:ext>
            </a:extLst>
          </p:cNvPr>
          <p:cNvPicPr>
            <a:picLocks noChangeAspect="1"/>
          </p:cNvPicPr>
          <p:nvPr/>
        </p:nvPicPr>
        <p:blipFill rotWithShape="1">
          <a:blip r:embed="rId4"/>
          <a:srcRect b="56182"/>
          <a:stretch/>
        </p:blipFill>
        <p:spPr>
          <a:xfrm>
            <a:off x="341998" y="2020216"/>
            <a:ext cx="8296726" cy="2560589"/>
          </a:xfrm>
          <a:prstGeom prst="rect">
            <a:avLst/>
          </a:prstGeom>
        </p:spPr>
      </p:pic>
    </p:spTree>
    <p:extLst>
      <p:ext uri="{BB962C8B-B14F-4D97-AF65-F5344CB8AC3E}">
        <p14:creationId xmlns:p14="http://schemas.microsoft.com/office/powerpoint/2010/main" val="91313867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10" name="矩形 9">
            <a:extLst>
              <a:ext uri="{FF2B5EF4-FFF2-40B4-BE49-F238E27FC236}">
                <a16:creationId xmlns:a16="http://schemas.microsoft.com/office/drawing/2014/main" id="{F98D608C-E056-457B-9C0D-0F5E31599E2C}"/>
              </a:ext>
            </a:extLst>
          </p:cNvPr>
          <p:cNvSpPr/>
          <p:nvPr/>
        </p:nvSpPr>
        <p:spPr>
          <a:xfrm>
            <a:off x="2018500" y="2182385"/>
            <a:ext cx="184731" cy="338554"/>
          </a:xfrm>
          <a:prstGeom prst="rect">
            <a:avLst/>
          </a:prstGeom>
        </p:spPr>
        <p:txBody>
          <a:bodyPr wrap="none">
            <a:spAutoFit/>
          </a:bodyPr>
          <a:lstStyle/>
          <a:p>
            <a:endParaRPr lang="zh-CN" altLang="en-US" sz="1600" b="1" dirty="0">
              <a:solidFill>
                <a:schemeClr val="bg1">
                  <a:lumMod val="65000"/>
                </a:schemeClr>
              </a:solidFill>
            </a:endParaRPr>
          </a:p>
        </p:txBody>
      </p:sp>
      <p:sp>
        <p:nvSpPr>
          <p:cNvPr id="14" name="矩形 13">
            <a:extLst>
              <a:ext uri="{FF2B5EF4-FFF2-40B4-BE49-F238E27FC236}">
                <a16:creationId xmlns:a16="http://schemas.microsoft.com/office/drawing/2014/main" id="{F271C849-83B3-4B41-B03D-5A3BE3C47084}"/>
              </a:ext>
            </a:extLst>
          </p:cNvPr>
          <p:cNvSpPr/>
          <p:nvPr/>
        </p:nvSpPr>
        <p:spPr>
          <a:xfrm>
            <a:off x="341998" y="1149840"/>
            <a:ext cx="5081840" cy="833241"/>
          </a:xfrm>
          <a:prstGeom prst="rect">
            <a:avLst/>
          </a:prstGeom>
        </p:spPr>
        <p:txBody>
          <a:bodyPr wrap="none">
            <a:spAutoFit/>
          </a:bodyPr>
          <a:lstStyle/>
          <a:p>
            <a:pPr marL="285750" indent="-285750">
              <a:lnSpc>
                <a:spcPct val="150000"/>
              </a:lnSpc>
              <a:buFont typeface="Wingdings" panose="05000000000000000000" pitchFamily="2" charset="2"/>
              <a:buChar char="p"/>
            </a:pPr>
            <a:r>
              <a:rPr lang="zh-CN" altLang="en-US" spc="-1" dirty="0">
                <a:solidFill>
                  <a:srgbClr val="000000"/>
                </a:solidFill>
                <a:uFill>
                  <a:solidFill>
                    <a:srgbClr val="FFFFFF"/>
                  </a:solidFill>
                </a:uFill>
              </a:rPr>
              <a:t>利用</a:t>
            </a:r>
            <a:r>
              <a:rPr lang="en-US" altLang="zh-CN" spc="-1" dirty="0">
                <a:solidFill>
                  <a:srgbClr val="000000"/>
                </a:solidFill>
                <a:uFill>
                  <a:solidFill>
                    <a:srgbClr val="FFFFFF"/>
                  </a:solidFill>
                </a:uFill>
              </a:rPr>
              <a:t>FIND_PACKAGE</a:t>
            </a:r>
            <a:r>
              <a:rPr lang="zh-CN" altLang="en-US" spc="-1" dirty="0">
                <a:solidFill>
                  <a:srgbClr val="000000"/>
                </a:solidFill>
                <a:uFill>
                  <a:solidFill>
                    <a:srgbClr val="FFFFFF"/>
                  </a:solidFill>
                </a:uFill>
              </a:rPr>
              <a:t>方式</a:t>
            </a:r>
            <a:r>
              <a:rPr lang="en-US" altLang="zh-CN" spc="-1" dirty="0">
                <a:solidFill>
                  <a:srgbClr val="000000"/>
                </a:solidFill>
                <a:uFill>
                  <a:solidFill>
                    <a:srgbClr val="FFFFFF"/>
                  </a:solidFill>
                </a:uFill>
              </a:rPr>
              <a:t>-------【</a:t>
            </a:r>
            <a:r>
              <a:rPr lang="zh-CN" altLang="en-US" b="1" spc="-1" dirty="0">
                <a:solidFill>
                  <a:srgbClr val="000000"/>
                </a:solidFill>
                <a:uFill>
                  <a:solidFill>
                    <a:srgbClr val="FFFFFF"/>
                  </a:solidFill>
                </a:uFill>
              </a:rPr>
              <a:t>配置模式</a:t>
            </a:r>
            <a:r>
              <a:rPr lang="en-US" altLang="zh-CN" b="1" spc="-1" dirty="0">
                <a:solidFill>
                  <a:srgbClr val="000000"/>
                </a:solidFill>
                <a:uFill>
                  <a:solidFill>
                    <a:srgbClr val="FFFFFF"/>
                  </a:solidFill>
                </a:uFill>
              </a:rPr>
              <a:t>】</a:t>
            </a:r>
          </a:p>
          <a:p>
            <a:pPr marL="285750" indent="-285750">
              <a:lnSpc>
                <a:spcPct val="150000"/>
              </a:lnSpc>
              <a:buFont typeface="Wingdings" panose="05000000000000000000" pitchFamily="2" charset="2"/>
              <a:buChar char="Ø"/>
            </a:pPr>
            <a:r>
              <a:rPr lang="zh-CN" altLang="en-US" sz="1600" spc="-1" dirty="0">
                <a:solidFill>
                  <a:srgbClr val="000000"/>
                </a:solidFill>
                <a:uFill>
                  <a:solidFill>
                    <a:srgbClr val="FFFFFF"/>
                  </a:solidFill>
                </a:uFill>
              </a:rPr>
              <a:t>库文件的生成</a:t>
            </a:r>
            <a:endParaRPr lang="en-US" altLang="zh-CN" sz="1600" spc="-1" dirty="0">
              <a:solidFill>
                <a:srgbClr val="000000"/>
              </a:solidFill>
              <a:uFill>
                <a:solidFill>
                  <a:srgbClr val="FFFFFF"/>
                </a:solidFill>
              </a:uFill>
            </a:endParaRPr>
          </a:p>
        </p:txBody>
      </p:sp>
      <p:pic>
        <p:nvPicPr>
          <p:cNvPr id="2" name="图片 1">
            <a:extLst>
              <a:ext uri="{FF2B5EF4-FFF2-40B4-BE49-F238E27FC236}">
                <a16:creationId xmlns:a16="http://schemas.microsoft.com/office/drawing/2014/main" id="{929B59EC-24D6-4BF8-B118-AD175FB7469B}"/>
              </a:ext>
            </a:extLst>
          </p:cNvPr>
          <p:cNvPicPr>
            <a:picLocks noChangeAspect="1"/>
          </p:cNvPicPr>
          <p:nvPr/>
        </p:nvPicPr>
        <p:blipFill rotWithShape="1">
          <a:blip r:embed="rId4"/>
          <a:srcRect t="42873" r="6381"/>
          <a:stretch/>
        </p:blipFill>
        <p:spPr>
          <a:xfrm>
            <a:off x="1154455" y="2031628"/>
            <a:ext cx="6835090" cy="2937632"/>
          </a:xfrm>
          <a:prstGeom prst="rect">
            <a:avLst/>
          </a:prstGeom>
        </p:spPr>
      </p:pic>
    </p:spTree>
    <p:extLst>
      <p:ext uri="{BB962C8B-B14F-4D97-AF65-F5344CB8AC3E}">
        <p14:creationId xmlns:p14="http://schemas.microsoft.com/office/powerpoint/2010/main" val="222812823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10" name="矩形 9">
            <a:extLst>
              <a:ext uri="{FF2B5EF4-FFF2-40B4-BE49-F238E27FC236}">
                <a16:creationId xmlns:a16="http://schemas.microsoft.com/office/drawing/2014/main" id="{F98D608C-E056-457B-9C0D-0F5E31599E2C}"/>
              </a:ext>
            </a:extLst>
          </p:cNvPr>
          <p:cNvSpPr/>
          <p:nvPr/>
        </p:nvSpPr>
        <p:spPr>
          <a:xfrm>
            <a:off x="2018500" y="2182385"/>
            <a:ext cx="184731" cy="338554"/>
          </a:xfrm>
          <a:prstGeom prst="rect">
            <a:avLst/>
          </a:prstGeom>
        </p:spPr>
        <p:txBody>
          <a:bodyPr wrap="none">
            <a:spAutoFit/>
          </a:bodyPr>
          <a:lstStyle/>
          <a:p>
            <a:endParaRPr lang="zh-CN" altLang="en-US" sz="1600" b="1" dirty="0">
              <a:solidFill>
                <a:schemeClr val="bg1">
                  <a:lumMod val="65000"/>
                </a:schemeClr>
              </a:solidFill>
            </a:endParaRPr>
          </a:p>
        </p:txBody>
      </p:sp>
      <p:sp>
        <p:nvSpPr>
          <p:cNvPr id="14" name="矩形 13">
            <a:extLst>
              <a:ext uri="{FF2B5EF4-FFF2-40B4-BE49-F238E27FC236}">
                <a16:creationId xmlns:a16="http://schemas.microsoft.com/office/drawing/2014/main" id="{F271C849-83B3-4B41-B03D-5A3BE3C47084}"/>
              </a:ext>
            </a:extLst>
          </p:cNvPr>
          <p:cNvSpPr/>
          <p:nvPr/>
        </p:nvSpPr>
        <p:spPr>
          <a:xfrm>
            <a:off x="341998" y="1149840"/>
            <a:ext cx="5081840" cy="833241"/>
          </a:xfrm>
          <a:prstGeom prst="rect">
            <a:avLst/>
          </a:prstGeom>
        </p:spPr>
        <p:txBody>
          <a:bodyPr wrap="none">
            <a:spAutoFit/>
          </a:bodyPr>
          <a:lstStyle/>
          <a:p>
            <a:pPr marL="285750" indent="-285750">
              <a:lnSpc>
                <a:spcPct val="150000"/>
              </a:lnSpc>
              <a:buFont typeface="Wingdings" panose="05000000000000000000" pitchFamily="2" charset="2"/>
              <a:buChar char="p"/>
            </a:pPr>
            <a:r>
              <a:rPr lang="zh-CN" altLang="en-US" spc="-1" dirty="0">
                <a:solidFill>
                  <a:srgbClr val="000000"/>
                </a:solidFill>
                <a:uFill>
                  <a:solidFill>
                    <a:srgbClr val="FFFFFF"/>
                  </a:solidFill>
                </a:uFill>
              </a:rPr>
              <a:t>利用</a:t>
            </a:r>
            <a:r>
              <a:rPr lang="en-US" altLang="zh-CN" spc="-1" dirty="0">
                <a:solidFill>
                  <a:srgbClr val="000000"/>
                </a:solidFill>
                <a:uFill>
                  <a:solidFill>
                    <a:srgbClr val="FFFFFF"/>
                  </a:solidFill>
                </a:uFill>
              </a:rPr>
              <a:t>FIND_PACKAGE</a:t>
            </a:r>
            <a:r>
              <a:rPr lang="zh-CN" altLang="en-US" spc="-1" dirty="0">
                <a:solidFill>
                  <a:srgbClr val="000000"/>
                </a:solidFill>
                <a:uFill>
                  <a:solidFill>
                    <a:srgbClr val="FFFFFF"/>
                  </a:solidFill>
                </a:uFill>
              </a:rPr>
              <a:t>方式</a:t>
            </a:r>
            <a:r>
              <a:rPr lang="en-US" altLang="zh-CN" spc="-1" dirty="0">
                <a:solidFill>
                  <a:srgbClr val="000000"/>
                </a:solidFill>
                <a:uFill>
                  <a:solidFill>
                    <a:srgbClr val="FFFFFF"/>
                  </a:solidFill>
                </a:uFill>
              </a:rPr>
              <a:t>-------【</a:t>
            </a:r>
            <a:r>
              <a:rPr lang="zh-CN" altLang="en-US" b="1" spc="-1" dirty="0">
                <a:solidFill>
                  <a:srgbClr val="000000"/>
                </a:solidFill>
                <a:uFill>
                  <a:solidFill>
                    <a:srgbClr val="FFFFFF"/>
                  </a:solidFill>
                </a:uFill>
              </a:rPr>
              <a:t>配置模式</a:t>
            </a:r>
            <a:r>
              <a:rPr lang="en-US" altLang="zh-CN" b="1" spc="-1" dirty="0">
                <a:solidFill>
                  <a:srgbClr val="000000"/>
                </a:solidFill>
                <a:uFill>
                  <a:solidFill>
                    <a:srgbClr val="FFFFFF"/>
                  </a:solidFill>
                </a:uFill>
              </a:rPr>
              <a:t>】</a:t>
            </a:r>
          </a:p>
          <a:p>
            <a:pPr marL="285750" indent="-285750">
              <a:lnSpc>
                <a:spcPct val="150000"/>
              </a:lnSpc>
              <a:buFont typeface="Wingdings" panose="05000000000000000000" pitchFamily="2" charset="2"/>
              <a:buChar char="Ø"/>
            </a:pPr>
            <a:r>
              <a:rPr lang="zh-CN" altLang="en-US" sz="1600" spc="-1" dirty="0">
                <a:solidFill>
                  <a:srgbClr val="000000"/>
                </a:solidFill>
                <a:uFill>
                  <a:solidFill>
                    <a:srgbClr val="FFFFFF"/>
                  </a:solidFill>
                </a:uFill>
              </a:rPr>
              <a:t>库文件的导入</a:t>
            </a:r>
            <a:endParaRPr lang="en-US" altLang="zh-CN" sz="1600" spc="-1" dirty="0">
              <a:solidFill>
                <a:srgbClr val="000000"/>
              </a:solidFill>
              <a:uFill>
                <a:solidFill>
                  <a:srgbClr val="FFFFFF"/>
                </a:solidFill>
              </a:uFill>
            </a:endParaRPr>
          </a:p>
        </p:txBody>
      </p:sp>
      <p:pic>
        <p:nvPicPr>
          <p:cNvPr id="11" name="图片 10">
            <a:extLst>
              <a:ext uri="{FF2B5EF4-FFF2-40B4-BE49-F238E27FC236}">
                <a16:creationId xmlns:a16="http://schemas.microsoft.com/office/drawing/2014/main" id="{9DD563AD-1CAA-4EFB-A39E-E77526E1060E}"/>
              </a:ext>
            </a:extLst>
          </p:cNvPr>
          <p:cNvPicPr>
            <a:picLocks noChangeAspect="1"/>
          </p:cNvPicPr>
          <p:nvPr/>
        </p:nvPicPr>
        <p:blipFill>
          <a:blip r:embed="rId4"/>
          <a:stretch>
            <a:fillRect/>
          </a:stretch>
        </p:blipFill>
        <p:spPr>
          <a:xfrm>
            <a:off x="1465110" y="2031480"/>
            <a:ext cx="6098610" cy="2473680"/>
          </a:xfrm>
          <a:prstGeom prst="rect">
            <a:avLst/>
          </a:prstGeom>
        </p:spPr>
      </p:pic>
      <p:sp>
        <p:nvSpPr>
          <p:cNvPr id="12" name="矩形 11">
            <a:extLst>
              <a:ext uri="{FF2B5EF4-FFF2-40B4-BE49-F238E27FC236}">
                <a16:creationId xmlns:a16="http://schemas.microsoft.com/office/drawing/2014/main" id="{F74F1DC2-B319-47B0-BFA8-54E7F1822A46}"/>
              </a:ext>
            </a:extLst>
          </p:cNvPr>
          <p:cNvSpPr/>
          <p:nvPr/>
        </p:nvSpPr>
        <p:spPr>
          <a:xfrm>
            <a:off x="1465110" y="4678148"/>
            <a:ext cx="6098610" cy="377026"/>
          </a:xfrm>
          <a:prstGeom prst="rect">
            <a:avLst/>
          </a:prstGeom>
          <a:ln>
            <a:solidFill>
              <a:schemeClr val="tx1"/>
            </a:solidFill>
            <a:prstDash val="dash"/>
          </a:ln>
        </p:spPr>
        <p:txBody>
          <a:bodyPr wrap="square">
            <a:spAutoFit/>
          </a:bodyPr>
          <a:lstStyle/>
          <a:p>
            <a:pPr marL="285750" indent="-285750" algn="just">
              <a:lnSpc>
                <a:spcPct val="150000"/>
              </a:lnSpc>
              <a:buFont typeface="Wingdings" panose="05000000000000000000" pitchFamily="2" charset="2"/>
              <a:buChar char="l"/>
            </a:pPr>
            <a:r>
              <a:rPr lang="zh-CN" altLang="en-US" sz="1400" spc="-1" dirty="0">
                <a:solidFill>
                  <a:srgbClr val="000000"/>
                </a:solidFill>
                <a:uFill>
                  <a:solidFill>
                    <a:srgbClr val="FFFFFF"/>
                  </a:solidFill>
                </a:uFill>
              </a:rPr>
              <a:t>注意：两种模式下设置的环境变量的区别</a:t>
            </a:r>
            <a:endParaRPr lang="en-US" altLang="zh-CN" sz="1400" spc="-1" dirty="0">
              <a:solidFill>
                <a:srgbClr val="000000"/>
              </a:solidFill>
              <a:uFill>
                <a:solidFill>
                  <a:srgbClr val="FFFFFF"/>
                </a:solidFill>
              </a:uFill>
            </a:endParaRPr>
          </a:p>
        </p:txBody>
      </p:sp>
    </p:spTree>
    <p:extLst>
      <p:ext uri="{BB962C8B-B14F-4D97-AF65-F5344CB8AC3E}">
        <p14:creationId xmlns:p14="http://schemas.microsoft.com/office/powerpoint/2010/main" val="371662315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2" name="矩形 1">
            <a:extLst>
              <a:ext uri="{FF2B5EF4-FFF2-40B4-BE49-F238E27FC236}">
                <a16:creationId xmlns:a16="http://schemas.microsoft.com/office/drawing/2014/main" id="{93838EBF-587D-4858-85C3-937A27D1E6C6}"/>
              </a:ext>
            </a:extLst>
          </p:cNvPr>
          <p:cNvSpPr/>
          <p:nvPr/>
        </p:nvSpPr>
        <p:spPr>
          <a:xfrm>
            <a:off x="461154" y="1395153"/>
            <a:ext cx="6123792" cy="2934906"/>
          </a:xfrm>
          <a:prstGeom prst="rect">
            <a:avLst/>
          </a:prstGeom>
        </p:spPr>
        <p:txBody>
          <a:bodyPr wrap="none">
            <a:spAutoFit/>
          </a:bodyPr>
          <a:lstStyle/>
          <a:p>
            <a:pPr lvl="0" eaLnBrk="0" fontAlgn="base" hangingPunct="0">
              <a:lnSpc>
                <a:spcPct val="200000"/>
              </a:lnSpc>
              <a:spcBef>
                <a:spcPct val="0"/>
              </a:spcBef>
              <a:spcAft>
                <a:spcPct val="0"/>
              </a:spcAft>
            </a:pPr>
            <a:r>
              <a:rPr lang="zh-CN" altLang="en-US" sz="2400" dirty="0">
                <a:latin typeface="Arial" panose="020B0604020202020204" pitchFamily="34" charset="0"/>
              </a:rPr>
              <a:t>知识回顾：</a:t>
            </a:r>
            <a:endParaRPr lang="en-US" altLang="zh-CN" sz="2400" dirty="0">
              <a:latin typeface="Arial" panose="020B0604020202020204" pitchFamily="34" charset="0"/>
            </a:endParaRPr>
          </a:p>
          <a:p>
            <a:pPr marL="342900" lvl="0" indent="-342900" eaLnBrk="0" fontAlgn="base" hangingPunct="0">
              <a:lnSpc>
                <a:spcPct val="200000"/>
              </a:lnSpc>
              <a:spcBef>
                <a:spcPct val="0"/>
              </a:spcBef>
              <a:spcAft>
                <a:spcPct val="0"/>
              </a:spcAft>
              <a:buFont typeface="Wingdings" panose="05000000000000000000" pitchFamily="2" charset="2"/>
              <a:buChar char="Ø"/>
            </a:pPr>
            <a:r>
              <a:rPr lang="zh-CN" altLang="en-US" sz="2400" dirty="0">
                <a:latin typeface="Arial" panose="020B0604020202020204" pitchFamily="34" charset="0"/>
              </a:rPr>
              <a:t>我们后两个实例都干了些啥？？？</a:t>
            </a:r>
            <a:endParaRPr lang="en-US" altLang="zh-CN" sz="2400" dirty="0">
              <a:latin typeface="Arial" panose="020B0604020202020204" pitchFamily="34" charset="0"/>
            </a:endParaRPr>
          </a:p>
          <a:p>
            <a:pPr marL="342900" lvl="0" indent="-342900" eaLnBrk="0" fontAlgn="base" hangingPunct="0">
              <a:lnSpc>
                <a:spcPct val="200000"/>
              </a:lnSpc>
              <a:spcBef>
                <a:spcPct val="0"/>
              </a:spcBef>
              <a:spcAft>
                <a:spcPct val="0"/>
              </a:spcAft>
              <a:buFont typeface="Wingdings" panose="05000000000000000000" pitchFamily="2" charset="2"/>
              <a:buChar char="Ø"/>
            </a:pPr>
            <a:r>
              <a:rPr lang="zh-CN" altLang="en-US" sz="2400" dirty="0">
                <a:latin typeface="Arial" panose="020B0604020202020204" pitchFamily="34" charset="0"/>
              </a:rPr>
              <a:t>基本上</a:t>
            </a:r>
            <a:r>
              <a:rPr lang="en-US" altLang="zh-CN" sz="2400" dirty="0" err="1">
                <a:latin typeface="Arial" panose="020B0604020202020204" pitchFamily="34" charset="0"/>
              </a:rPr>
              <a:t>Cmake</a:t>
            </a:r>
            <a:r>
              <a:rPr lang="zh-CN" altLang="en-US" sz="2400" dirty="0">
                <a:latin typeface="Arial" panose="020B0604020202020204" pitchFamily="34" charset="0"/>
              </a:rPr>
              <a:t>的基本语法就已经介绍完毕</a:t>
            </a:r>
            <a:endParaRPr lang="en-US" altLang="zh-CN" sz="2400" dirty="0">
              <a:latin typeface="Arial" panose="020B0604020202020204" pitchFamily="34" charset="0"/>
            </a:endParaRPr>
          </a:p>
          <a:p>
            <a:pPr marL="342900" lvl="0" indent="-342900" eaLnBrk="0" fontAlgn="base" hangingPunct="0">
              <a:lnSpc>
                <a:spcPct val="200000"/>
              </a:lnSpc>
              <a:spcBef>
                <a:spcPct val="0"/>
              </a:spcBef>
              <a:spcAft>
                <a:spcPct val="0"/>
              </a:spcAft>
              <a:buFont typeface="Wingdings" panose="05000000000000000000" pitchFamily="2" charset="2"/>
              <a:buChar char="Ø"/>
            </a:pPr>
            <a:r>
              <a:rPr lang="zh-CN" altLang="en-US" sz="2400" dirty="0">
                <a:latin typeface="Arial" panose="020B0604020202020204" pitchFamily="34" charset="0"/>
              </a:rPr>
              <a:t>完事了嘛？别急，最后一个彩蛋</a:t>
            </a:r>
            <a:r>
              <a:rPr lang="en-US" altLang="zh-CN" sz="2400" dirty="0">
                <a:latin typeface="Arial" panose="020B0604020202020204" pitchFamily="34" charset="0"/>
              </a:rPr>
              <a:t>… </a:t>
            </a:r>
          </a:p>
        </p:txBody>
      </p:sp>
      <p:pic>
        <p:nvPicPr>
          <p:cNvPr id="10" name="图片 9">
            <a:extLst>
              <a:ext uri="{FF2B5EF4-FFF2-40B4-BE49-F238E27FC236}">
                <a16:creationId xmlns:a16="http://schemas.microsoft.com/office/drawing/2014/main" id="{875B1388-8CD9-4008-872D-2CC68AFE7B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9299" y="1133834"/>
            <a:ext cx="1263547" cy="1437916"/>
          </a:xfrm>
          <a:prstGeom prst="rect">
            <a:avLst/>
          </a:prstGeom>
        </p:spPr>
      </p:pic>
    </p:spTree>
    <p:extLst>
      <p:ext uri="{BB962C8B-B14F-4D97-AF65-F5344CB8AC3E}">
        <p14:creationId xmlns:p14="http://schemas.microsoft.com/office/powerpoint/2010/main" val="262717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9" name="矩形 8">
            <a:extLst>
              <a:ext uri="{FF2B5EF4-FFF2-40B4-BE49-F238E27FC236}">
                <a16:creationId xmlns:a16="http://schemas.microsoft.com/office/drawing/2014/main" id="{B219B85E-7F8D-4454-8034-1282AA8FE149}"/>
              </a:ext>
            </a:extLst>
          </p:cNvPr>
          <p:cNvSpPr/>
          <p:nvPr/>
        </p:nvSpPr>
        <p:spPr>
          <a:xfrm>
            <a:off x="341998" y="1149840"/>
            <a:ext cx="8592545" cy="2602957"/>
          </a:xfrm>
          <a:prstGeom prst="rect">
            <a:avLst/>
          </a:prstGeom>
        </p:spPr>
        <p:txBody>
          <a:bodyPr wrap="none">
            <a:spAutoFit/>
          </a:bodyPr>
          <a:lstStyle/>
          <a:p>
            <a:pPr marL="285750" indent="-285750">
              <a:lnSpc>
                <a:spcPct val="200000"/>
              </a:lnSpc>
              <a:buFont typeface="Wingdings" panose="05000000000000000000" pitchFamily="2" charset="2"/>
              <a:buChar char="p"/>
            </a:pPr>
            <a:r>
              <a:rPr lang="zh-CN" altLang="en-US" spc="-1" dirty="0">
                <a:solidFill>
                  <a:srgbClr val="000000"/>
                </a:solidFill>
                <a:uFill>
                  <a:solidFill>
                    <a:srgbClr val="FFFFFF"/>
                  </a:solidFill>
                </a:uFill>
              </a:rPr>
              <a:t>更简便的</a:t>
            </a:r>
            <a:r>
              <a:rPr lang="en-US" altLang="zh-CN" spc="-1" dirty="0" err="1">
                <a:solidFill>
                  <a:srgbClr val="000000"/>
                </a:solidFill>
                <a:uFill>
                  <a:solidFill>
                    <a:srgbClr val="FFFFFF"/>
                  </a:solidFill>
                </a:uFill>
              </a:rPr>
              <a:t>cmake</a:t>
            </a:r>
            <a:r>
              <a:rPr lang="zh-CN" altLang="en-US" spc="-1" dirty="0">
                <a:solidFill>
                  <a:srgbClr val="000000"/>
                </a:solidFill>
                <a:uFill>
                  <a:solidFill>
                    <a:srgbClr val="FFFFFF"/>
                  </a:solidFill>
                </a:uFill>
              </a:rPr>
              <a:t>模块构建工具？？？</a:t>
            </a:r>
            <a:endParaRPr lang="en-US" altLang="zh-CN" spc="-1" dirty="0">
              <a:solidFill>
                <a:srgbClr val="000000"/>
              </a:solidFill>
              <a:uFill>
                <a:solidFill>
                  <a:srgbClr val="FFFFFF"/>
                </a:solidFill>
              </a:uFill>
            </a:endParaRPr>
          </a:p>
          <a:p>
            <a:pPr marL="285750" indent="-285750">
              <a:lnSpc>
                <a:spcPct val="200000"/>
              </a:lnSpc>
              <a:buFont typeface="Wingdings" panose="05000000000000000000" pitchFamily="2" charset="2"/>
              <a:buChar char="Ø"/>
            </a:pPr>
            <a:r>
              <a:rPr lang="zh-CN" altLang="en-US" sz="1600" spc="-1" dirty="0">
                <a:solidFill>
                  <a:srgbClr val="000000"/>
                </a:solidFill>
                <a:uFill>
                  <a:solidFill>
                    <a:srgbClr val="FFFFFF"/>
                  </a:solidFill>
                </a:uFill>
              </a:rPr>
              <a:t>回顾实例四，使用自定义</a:t>
            </a:r>
            <a:r>
              <a:rPr lang="en-US" altLang="zh-CN" sz="1600" spc="-1" dirty="0" err="1">
                <a:solidFill>
                  <a:srgbClr val="000000"/>
                </a:solidFill>
                <a:uFill>
                  <a:solidFill>
                    <a:srgbClr val="FFFFFF"/>
                  </a:solidFill>
                </a:uFill>
              </a:rPr>
              <a:t>find_package</a:t>
            </a:r>
            <a:r>
              <a:rPr lang="zh-CN" altLang="en-US" sz="1600" spc="-1" dirty="0">
                <a:solidFill>
                  <a:srgbClr val="000000"/>
                </a:solidFill>
                <a:uFill>
                  <a:solidFill>
                    <a:srgbClr val="FFFFFF"/>
                  </a:solidFill>
                </a:uFill>
              </a:rPr>
              <a:t>不是自定义构建模块，就是配置</a:t>
            </a:r>
            <a:r>
              <a:rPr lang="en-US" altLang="zh-CN" sz="1600" spc="-1" dirty="0">
                <a:solidFill>
                  <a:srgbClr val="000000"/>
                </a:solidFill>
                <a:uFill>
                  <a:solidFill>
                    <a:srgbClr val="FFFFFF"/>
                  </a:solidFill>
                </a:uFill>
              </a:rPr>
              <a:t>config</a:t>
            </a:r>
            <a:r>
              <a:rPr lang="zh-CN" altLang="en-US" sz="1600" spc="-1" dirty="0">
                <a:solidFill>
                  <a:srgbClr val="000000"/>
                </a:solidFill>
                <a:uFill>
                  <a:solidFill>
                    <a:srgbClr val="FFFFFF"/>
                  </a:solidFill>
                </a:uFill>
              </a:rPr>
              <a:t>文件（麻烦）</a:t>
            </a:r>
            <a:endParaRPr lang="en-US" altLang="zh-CN" sz="1600" spc="-1" dirty="0">
              <a:solidFill>
                <a:srgbClr val="000000"/>
              </a:solidFill>
              <a:uFill>
                <a:solidFill>
                  <a:srgbClr val="FFFFFF"/>
                </a:solidFill>
              </a:uFill>
            </a:endParaRPr>
          </a:p>
          <a:p>
            <a:pPr marL="285750" indent="-285750">
              <a:lnSpc>
                <a:spcPct val="200000"/>
              </a:lnSpc>
              <a:buFont typeface="Wingdings" panose="05000000000000000000" pitchFamily="2" charset="2"/>
              <a:buChar char="Ø"/>
            </a:pPr>
            <a:r>
              <a:rPr lang="zh-CN" altLang="en-US" sz="1600" spc="-1" dirty="0">
                <a:solidFill>
                  <a:srgbClr val="000000"/>
                </a:solidFill>
                <a:uFill>
                  <a:solidFill>
                    <a:srgbClr val="FFFFFF"/>
                  </a:solidFill>
                </a:uFill>
              </a:rPr>
              <a:t>介绍一种基于</a:t>
            </a:r>
            <a:r>
              <a:rPr lang="en-US" altLang="zh-CN" sz="1600" spc="-1" dirty="0" err="1">
                <a:solidFill>
                  <a:srgbClr val="000000"/>
                </a:solidFill>
                <a:uFill>
                  <a:solidFill>
                    <a:srgbClr val="FFFFFF"/>
                  </a:solidFill>
                </a:uFill>
              </a:rPr>
              <a:t>cmake</a:t>
            </a:r>
            <a:r>
              <a:rPr lang="zh-CN" altLang="en-US" sz="1600" spc="-1" dirty="0">
                <a:solidFill>
                  <a:srgbClr val="000000"/>
                </a:solidFill>
                <a:uFill>
                  <a:solidFill>
                    <a:srgbClr val="FFFFFF"/>
                  </a:solidFill>
                </a:uFill>
              </a:rPr>
              <a:t>语法的上层编译工具</a:t>
            </a:r>
            <a:r>
              <a:rPr lang="en-US" altLang="zh-CN" sz="1600" spc="-1" dirty="0">
                <a:solidFill>
                  <a:srgbClr val="000000"/>
                </a:solidFill>
                <a:uFill>
                  <a:solidFill>
                    <a:srgbClr val="FFFFFF"/>
                  </a:solidFill>
                </a:uFill>
              </a:rPr>
              <a:t>—</a:t>
            </a:r>
            <a:r>
              <a:rPr lang="en-US" altLang="zh-CN" sz="1600" b="1" spc="-1" dirty="0">
                <a:solidFill>
                  <a:srgbClr val="000000"/>
                </a:solidFill>
                <a:uFill>
                  <a:solidFill>
                    <a:srgbClr val="FFFFFF"/>
                  </a:solidFill>
                </a:uFill>
              </a:rPr>
              <a:t>catkin</a:t>
            </a:r>
            <a:r>
              <a:rPr lang="zh-CN" altLang="en-US" sz="1600" b="1" spc="-1" dirty="0">
                <a:solidFill>
                  <a:srgbClr val="000000"/>
                </a:solidFill>
                <a:uFill>
                  <a:solidFill>
                    <a:srgbClr val="FFFFFF"/>
                  </a:solidFill>
                </a:uFill>
              </a:rPr>
              <a:t>工具</a:t>
            </a:r>
            <a:endParaRPr lang="en-US" altLang="zh-CN" sz="1600" b="1" spc="-1" dirty="0">
              <a:solidFill>
                <a:srgbClr val="000000"/>
              </a:solidFill>
              <a:uFill>
                <a:solidFill>
                  <a:srgbClr val="FFFFFF"/>
                </a:solidFill>
              </a:uFill>
            </a:endParaRPr>
          </a:p>
          <a:p>
            <a:pPr marL="285750" indent="-285750">
              <a:lnSpc>
                <a:spcPct val="200000"/>
              </a:lnSpc>
              <a:buFont typeface="Wingdings" panose="05000000000000000000" pitchFamily="2" charset="2"/>
              <a:buChar char="p"/>
            </a:pPr>
            <a:r>
              <a:rPr lang="en-US" altLang="zh-CN" spc="-1" dirty="0">
                <a:solidFill>
                  <a:srgbClr val="000000"/>
                </a:solidFill>
                <a:uFill>
                  <a:solidFill>
                    <a:srgbClr val="FFFFFF"/>
                  </a:solidFill>
                </a:uFill>
              </a:rPr>
              <a:t>catkin</a:t>
            </a:r>
            <a:r>
              <a:rPr lang="zh-CN" altLang="en-US" spc="-1" dirty="0">
                <a:solidFill>
                  <a:srgbClr val="000000"/>
                </a:solidFill>
                <a:uFill>
                  <a:solidFill>
                    <a:srgbClr val="FFFFFF"/>
                  </a:solidFill>
                </a:uFill>
              </a:rPr>
              <a:t>工具基本简介</a:t>
            </a:r>
            <a:endParaRPr lang="en-US" altLang="zh-CN" spc="-1" dirty="0">
              <a:solidFill>
                <a:srgbClr val="000000"/>
              </a:solidFill>
              <a:uFill>
                <a:solidFill>
                  <a:srgbClr val="FFFFFF"/>
                </a:solidFill>
              </a:uFill>
            </a:endParaRPr>
          </a:p>
          <a:p>
            <a:pPr marL="285750" indent="-285750">
              <a:lnSpc>
                <a:spcPct val="200000"/>
              </a:lnSpc>
              <a:buFont typeface="Wingdings" panose="05000000000000000000" pitchFamily="2" charset="2"/>
              <a:buChar char="Ø"/>
            </a:pPr>
            <a:r>
              <a:rPr lang="zh-CN" altLang="en-US" sz="1600" spc="-1" dirty="0">
                <a:solidFill>
                  <a:srgbClr val="000000"/>
                </a:solidFill>
                <a:uFill>
                  <a:solidFill>
                    <a:srgbClr val="FFFFFF"/>
                  </a:solidFill>
                </a:uFill>
              </a:rPr>
              <a:t>安装以</a:t>
            </a:r>
            <a:r>
              <a:rPr lang="en-US" altLang="zh-CN" sz="1600" spc="-1" dirty="0">
                <a:solidFill>
                  <a:srgbClr val="000000"/>
                </a:solidFill>
                <a:uFill>
                  <a:solidFill>
                    <a:srgbClr val="FFFFFF"/>
                  </a:solidFill>
                </a:uFill>
              </a:rPr>
              <a:t>ubuntu16.04</a:t>
            </a:r>
            <a:r>
              <a:rPr lang="zh-CN" altLang="en-US" sz="1600" spc="-1" dirty="0">
                <a:solidFill>
                  <a:srgbClr val="000000"/>
                </a:solidFill>
                <a:uFill>
                  <a:solidFill>
                    <a:srgbClr val="FFFFFF"/>
                  </a:solidFill>
                </a:uFill>
              </a:rPr>
              <a:t>为例</a:t>
            </a:r>
            <a:r>
              <a:rPr lang="en-US" altLang="zh-CN" sz="1600" spc="-1" dirty="0">
                <a:solidFill>
                  <a:srgbClr val="000000"/>
                </a:solidFill>
                <a:uFill>
                  <a:solidFill>
                    <a:srgbClr val="FFFFFF"/>
                  </a:solidFill>
                </a:uFill>
              </a:rPr>
              <a:t>(apt</a:t>
            </a:r>
            <a:r>
              <a:rPr lang="zh-CN" altLang="en-US" sz="1600" spc="-1" dirty="0">
                <a:solidFill>
                  <a:srgbClr val="000000"/>
                </a:solidFill>
                <a:uFill>
                  <a:solidFill>
                    <a:srgbClr val="FFFFFF"/>
                  </a:solidFill>
                </a:uFill>
              </a:rPr>
              <a:t>安装</a:t>
            </a:r>
            <a:r>
              <a:rPr lang="en-US" altLang="zh-CN" sz="1600" spc="-1" dirty="0">
                <a:solidFill>
                  <a:srgbClr val="000000"/>
                </a:solidFill>
                <a:uFill>
                  <a:solidFill>
                    <a:srgbClr val="FFFFFF"/>
                  </a:solidFill>
                </a:uFill>
              </a:rPr>
              <a:t>)</a:t>
            </a:r>
          </a:p>
        </p:txBody>
      </p:sp>
      <p:pic>
        <p:nvPicPr>
          <p:cNvPr id="3" name="图片 2">
            <a:extLst>
              <a:ext uri="{FF2B5EF4-FFF2-40B4-BE49-F238E27FC236}">
                <a16:creationId xmlns:a16="http://schemas.microsoft.com/office/drawing/2014/main" id="{34DF8FC4-28D7-4E14-A817-1A1891A963CC}"/>
              </a:ext>
            </a:extLst>
          </p:cNvPr>
          <p:cNvPicPr>
            <a:picLocks noChangeAspect="1"/>
          </p:cNvPicPr>
          <p:nvPr/>
        </p:nvPicPr>
        <p:blipFill>
          <a:blip r:embed="rId4"/>
          <a:stretch>
            <a:fillRect/>
          </a:stretch>
        </p:blipFill>
        <p:spPr>
          <a:xfrm>
            <a:off x="1952625" y="3884197"/>
            <a:ext cx="5238750" cy="1018305"/>
          </a:xfrm>
          <a:prstGeom prst="rect">
            <a:avLst/>
          </a:prstGeom>
        </p:spPr>
      </p:pic>
    </p:spTree>
    <p:extLst>
      <p:ext uri="{BB962C8B-B14F-4D97-AF65-F5344CB8AC3E}">
        <p14:creationId xmlns:p14="http://schemas.microsoft.com/office/powerpoint/2010/main" val="164263531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3"/>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9" name="矩形 8">
            <a:extLst>
              <a:ext uri="{FF2B5EF4-FFF2-40B4-BE49-F238E27FC236}">
                <a16:creationId xmlns:a16="http://schemas.microsoft.com/office/drawing/2014/main" id="{B219B85E-7F8D-4454-8034-1282AA8FE149}"/>
              </a:ext>
            </a:extLst>
          </p:cNvPr>
          <p:cNvSpPr/>
          <p:nvPr/>
        </p:nvSpPr>
        <p:spPr>
          <a:xfrm>
            <a:off x="341998" y="1149840"/>
            <a:ext cx="2459391" cy="562333"/>
          </a:xfrm>
          <a:prstGeom prst="rect">
            <a:avLst/>
          </a:prstGeom>
        </p:spPr>
        <p:txBody>
          <a:bodyPr wrap="none">
            <a:spAutoFit/>
          </a:bodyPr>
          <a:lstStyle/>
          <a:p>
            <a:pPr marL="285750" indent="-285750">
              <a:lnSpc>
                <a:spcPct val="200000"/>
              </a:lnSpc>
              <a:buFont typeface="Wingdings" panose="05000000000000000000" pitchFamily="2" charset="2"/>
              <a:buChar char="p"/>
            </a:pPr>
            <a:r>
              <a:rPr lang="en-US" altLang="zh-CN" spc="-1" dirty="0">
                <a:solidFill>
                  <a:srgbClr val="000000"/>
                </a:solidFill>
                <a:uFill>
                  <a:solidFill>
                    <a:srgbClr val="FFFFFF"/>
                  </a:solidFill>
                </a:uFill>
              </a:rPr>
              <a:t>catkin</a:t>
            </a:r>
            <a:r>
              <a:rPr lang="zh-CN" altLang="en-US" spc="-1" dirty="0">
                <a:solidFill>
                  <a:srgbClr val="000000"/>
                </a:solidFill>
                <a:uFill>
                  <a:solidFill>
                    <a:srgbClr val="FFFFFF"/>
                  </a:solidFill>
                </a:uFill>
              </a:rPr>
              <a:t>工具基本简介</a:t>
            </a:r>
            <a:endParaRPr lang="en-US" altLang="zh-CN" spc="-1" dirty="0">
              <a:solidFill>
                <a:srgbClr val="000000"/>
              </a:solidFill>
              <a:uFill>
                <a:solidFill>
                  <a:srgbClr val="FFFFFF"/>
                </a:solidFill>
              </a:uFill>
            </a:endParaRPr>
          </a:p>
        </p:txBody>
      </p:sp>
      <p:pic>
        <p:nvPicPr>
          <p:cNvPr id="4" name="图片 3">
            <a:extLst>
              <a:ext uri="{FF2B5EF4-FFF2-40B4-BE49-F238E27FC236}">
                <a16:creationId xmlns:a16="http://schemas.microsoft.com/office/drawing/2014/main" id="{0F1DF00F-8181-49EA-9446-072CF4A8517D}"/>
              </a:ext>
            </a:extLst>
          </p:cNvPr>
          <p:cNvPicPr>
            <a:picLocks noChangeAspect="1"/>
          </p:cNvPicPr>
          <p:nvPr/>
        </p:nvPicPr>
        <p:blipFill rotWithShape="1">
          <a:blip r:embed="rId5">
            <a:extLst>
              <a:ext uri="{28A0092B-C50C-407E-A947-70E740481C1C}">
                <a14:useLocalDpi xmlns:a14="http://schemas.microsoft.com/office/drawing/2010/main" val="0"/>
              </a:ext>
            </a:extLst>
          </a:blip>
          <a:srcRect l="726" r="7665"/>
          <a:stretch/>
        </p:blipFill>
        <p:spPr>
          <a:xfrm>
            <a:off x="4525854" y="2031120"/>
            <a:ext cx="4120266" cy="2242562"/>
          </a:xfrm>
          <a:prstGeom prst="rect">
            <a:avLst/>
          </a:prstGeom>
        </p:spPr>
      </p:pic>
      <p:sp>
        <p:nvSpPr>
          <p:cNvPr id="6" name="矩形 5">
            <a:extLst>
              <a:ext uri="{FF2B5EF4-FFF2-40B4-BE49-F238E27FC236}">
                <a16:creationId xmlns:a16="http://schemas.microsoft.com/office/drawing/2014/main" id="{830B8418-726A-4EF7-B515-8947C3A1F11D}"/>
              </a:ext>
            </a:extLst>
          </p:cNvPr>
          <p:cNvSpPr/>
          <p:nvPr/>
        </p:nvSpPr>
        <p:spPr>
          <a:xfrm>
            <a:off x="400050" y="2031480"/>
            <a:ext cx="3905250" cy="2242922"/>
          </a:xfrm>
          <a:prstGeom prst="rect">
            <a:avLst/>
          </a:prstGeom>
          <a:ln>
            <a:solidFill>
              <a:schemeClr val="accent1"/>
            </a:solidFill>
            <a:prstDash val="dash"/>
          </a:ln>
        </p:spPr>
        <p:txBody>
          <a:bodyPr wrap="square">
            <a:spAutoFit/>
          </a:bodyPr>
          <a:lstStyle/>
          <a:p>
            <a:pPr marL="285750" lvl="0" indent="-285750">
              <a:lnSpc>
                <a:spcPct val="200000"/>
              </a:lnSpc>
              <a:buFont typeface="Wingdings" panose="05000000000000000000" pitchFamily="2" charset="2"/>
              <a:buChar char="Ø"/>
            </a:pPr>
            <a:r>
              <a:rPr lang="zh-CN" altLang="en-US" sz="1600" spc="-1" dirty="0">
                <a:solidFill>
                  <a:srgbClr val="000000"/>
                </a:solidFill>
                <a:uFill>
                  <a:solidFill>
                    <a:srgbClr val="FFFFFF"/>
                  </a:solidFill>
                </a:uFill>
              </a:rPr>
              <a:t>如何管理</a:t>
            </a:r>
            <a:r>
              <a:rPr lang="en-US" altLang="zh-CN" sz="1600" spc="-1" dirty="0">
                <a:solidFill>
                  <a:srgbClr val="000000"/>
                </a:solidFill>
                <a:uFill>
                  <a:solidFill>
                    <a:srgbClr val="FFFFFF"/>
                  </a:solidFill>
                </a:uFill>
              </a:rPr>
              <a:t>pkg</a:t>
            </a:r>
            <a:r>
              <a:rPr lang="zh-CN" altLang="en-US" sz="1600" spc="-1" dirty="0">
                <a:solidFill>
                  <a:srgbClr val="000000"/>
                </a:solidFill>
                <a:uFill>
                  <a:solidFill>
                    <a:srgbClr val="FFFFFF"/>
                  </a:solidFill>
                </a:uFill>
              </a:rPr>
              <a:t>和包之间的相互关系</a:t>
            </a:r>
            <a:endParaRPr lang="en-US" altLang="zh-CN" sz="1600" spc="-1" dirty="0">
              <a:solidFill>
                <a:srgbClr val="000000"/>
              </a:solidFill>
              <a:uFill>
                <a:solidFill>
                  <a:srgbClr val="FFFFFF"/>
                </a:solidFill>
              </a:uFill>
            </a:endParaRPr>
          </a:p>
          <a:p>
            <a:pPr marL="342900" lvl="0" indent="-342900">
              <a:lnSpc>
                <a:spcPct val="200000"/>
              </a:lnSpc>
              <a:buFont typeface="+mj-lt"/>
              <a:buAutoNum type="alphaUcPeriod"/>
            </a:pPr>
            <a:r>
              <a:rPr lang="en-US" altLang="zh-CN" sz="1400" spc="-1" dirty="0">
                <a:solidFill>
                  <a:srgbClr val="000000"/>
                </a:solidFill>
                <a:uFill>
                  <a:solidFill>
                    <a:srgbClr val="FFFFFF"/>
                  </a:solidFill>
                </a:uFill>
              </a:rPr>
              <a:t>Pkg</a:t>
            </a:r>
            <a:r>
              <a:rPr lang="zh-CN" altLang="en-US" sz="1400" spc="-1" dirty="0">
                <a:solidFill>
                  <a:srgbClr val="000000"/>
                </a:solidFill>
                <a:uFill>
                  <a:solidFill>
                    <a:srgbClr val="FFFFFF"/>
                  </a:solidFill>
                </a:uFill>
              </a:rPr>
              <a:t>的目录结构解释（</a:t>
            </a:r>
            <a:r>
              <a:rPr lang="en-US" altLang="zh-CN" sz="1400" spc="-1" dirty="0">
                <a:solidFill>
                  <a:srgbClr val="000000"/>
                </a:solidFill>
                <a:uFill>
                  <a:solidFill>
                    <a:srgbClr val="FFFFFF"/>
                  </a:solidFill>
                </a:uFill>
              </a:rPr>
              <a:t>pro2</a:t>
            </a:r>
            <a:r>
              <a:rPr lang="zh-CN" altLang="en-US" sz="1400" spc="-1" dirty="0">
                <a:solidFill>
                  <a:srgbClr val="000000"/>
                </a:solidFill>
                <a:uFill>
                  <a:solidFill>
                    <a:srgbClr val="FFFFFF"/>
                  </a:solidFill>
                </a:uFill>
              </a:rPr>
              <a:t>库，</a:t>
            </a:r>
            <a:r>
              <a:rPr lang="en-US" altLang="zh-CN" sz="1400" spc="-1" dirty="0">
                <a:solidFill>
                  <a:srgbClr val="000000"/>
                </a:solidFill>
                <a:uFill>
                  <a:solidFill>
                    <a:srgbClr val="FFFFFF"/>
                  </a:solidFill>
                </a:uFill>
              </a:rPr>
              <a:t>pro5</a:t>
            </a:r>
            <a:r>
              <a:rPr lang="zh-CN" altLang="en-US" sz="1400" spc="-1" dirty="0">
                <a:solidFill>
                  <a:srgbClr val="000000"/>
                </a:solidFill>
                <a:uFill>
                  <a:solidFill>
                    <a:srgbClr val="FFFFFF"/>
                  </a:solidFill>
                </a:uFill>
              </a:rPr>
              <a:t>导入库）</a:t>
            </a:r>
            <a:endParaRPr lang="en-US" altLang="zh-CN" sz="1400" spc="-1" dirty="0">
              <a:solidFill>
                <a:srgbClr val="000000"/>
              </a:solidFill>
              <a:uFill>
                <a:solidFill>
                  <a:srgbClr val="FFFFFF"/>
                </a:solidFill>
              </a:uFill>
            </a:endParaRPr>
          </a:p>
          <a:p>
            <a:pPr marL="342900" lvl="0" indent="-342900">
              <a:lnSpc>
                <a:spcPct val="200000"/>
              </a:lnSpc>
              <a:buFont typeface="+mj-lt"/>
              <a:buAutoNum type="alphaUcPeriod"/>
            </a:pPr>
            <a:r>
              <a:rPr lang="zh-CN" altLang="en-US" sz="1400" spc="-1" dirty="0">
                <a:solidFill>
                  <a:srgbClr val="000000"/>
                </a:solidFill>
                <a:uFill>
                  <a:solidFill>
                    <a:srgbClr val="FFFFFF"/>
                  </a:solidFill>
                </a:uFill>
              </a:rPr>
              <a:t>利用指令</a:t>
            </a:r>
            <a:r>
              <a:rPr lang="en-US" altLang="zh-CN" sz="1400" spc="-1" dirty="0">
                <a:solidFill>
                  <a:srgbClr val="000000"/>
                </a:solidFill>
                <a:uFill>
                  <a:solidFill>
                    <a:srgbClr val="FFFFFF"/>
                  </a:solidFill>
                </a:uFill>
              </a:rPr>
              <a:t>`catkin create --pkg XXX`</a:t>
            </a:r>
          </a:p>
          <a:p>
            <a:pPr marL="342900" lvl="0" indent="-342900">
              <a:lnSpc>
                <a:spcPct val="200000"/>
              </a:lnSpc>
              <a:buFont typeface="+mj-lt"/>
              <a:buAutoNum type="alphaUcPeriod"/>
            </a:pPr>
            <a:r>
              <a:rPr lang="zh-CN" altLang="en-US" sz="1400" spc="-1" dirty="0">
                <a:solidFill>
                  <a:srgbClr val="000000"/>
                </a:solidFill>
                <a:uFill>
                  <a:solidFill>
                    <a:srgbClr val="FFFFFF"/>
                  </a:solidFill>
                </a:uFill>
              </a:rPr>
              <a:t>自动生成</a:t>
            </a:r>
            <a:r>
              <a:rPr lang="en-US" altLang="zh-CN" sz="1400" spc="-1" dirty="0" err="1">
                <a:solidFill>
                  <a:srgbClr val="000000"/>
                </a:solidFill>
                <a:uFill>
                  <a:solidFill>
                    <a:srgbClr val="FFFFFF"/>
                  </a:solidFill>
                </a:uFill>
              </a:rPr>
              <a:t>CMakeLists</a:t>
            </a:r>
            <a:r>
              <a:rPr lang="zh-CN" altLang="en-US" sz="1400" spc="-1" dirty="0">
                <a:solidFill>
                  <a:srgbClr val="000000"/>
                </a:solidFill>
                <a:uFill>
                  <a:solidFill>
                    <a:srgbClr val="FFFFFF"/>
                  </a:solidFill>
                </a:uFill>
              </a:rPr>
              <a:t>和</a:t>
            </a:r>
            <a:r>
              <a:rPr lang="en-US" altLang="zh-CN" sz="1400" spc="-1" dirty="0">
                <a:solidFill>
                  <a:srgbClr val="000000"/>
                </a:solidFill>
                <a:uFill>
                  <a:solidFill>
                    <a:srgbClr val="FFFFFF"/>
                  </a:solidFill>
                </a:uFill>
              </a:rPr>
              <a:t>package</a:t>
            </a:r>
            <a:r>
              <a:rPr lang="zh-CN" altLang="en-US" sz="1400" spc="-1" dirty="0">
                <a:solidFill>
                  <a:srgbClr val="000000"/>
                </a:solidFill>
                <a:uFill>
                  <a:solidFill>
                    <a:srgbClr val="FFFFFF"/>
                  </a:solidFill>
                </a:uFill>
              </a:rPr>
              <a:t>文件</a:t>
            </a:r>
            <a:endParaRPr lang="en-US" altLang="zh-CN" sz="1400" spc="-1" dirty="0">
              <a:solidFill>
                <a:srgbClr val="000000"/>
              </a:solidFill>
              <a:uFill>
                <a:solidFill>
                  <a:srgbClr val="FFFFFF"/>
                </a:solidFill>
              </a:uFill>
            </a:endParaRPr>
          </a:p>
          <a:p>
            <a:pPr marL="342900" lvl="0" indent="-342900">
              <a:lnSpc>
                <a:spcPct val="200000"/>
              </a:lnSpc>
              <a:buFont typeface="+mj-lt"/>
              <a:buAutoNum type="alphaUcPeriod"/>
            </a:pPr>
            <a:r>
              <a:rPr lang="zh-CN" altLang="en-US" sz="1400" spc="-1" dirty="0">
                <a:solidFill>
                  <a:srgbClr val="000000"/>
                </a:solidFill>
                <a:uFill>
                  <a:solidFill>
                    <a:srgbClr val="FFFFFF"/>
                  </a:solidFill>
                </a:uFill>
              </a:rPr>
              <a:t>两个文件的作用解释</a:t>
            </a:r>
            <a:endParaRPr lang="en-US" altLang="zh-CN" sz="1400" spc="-1" dirty="0">
              <a:solidFill>
                <a:srgbClr val="000000"/>
              </a:solidFill>
              <a:uFill>
                <a:solidFill>
                  <a:srgbClr val="FFFFFF"/>
                </a:solidFill>
              </a:uFill>
            </a:endParaRPr>
          </a:p>
        </p:txBody>
      </p:sp>
      <p:graphicFrame>
        <p:nvGraphicFramePr>
          <p:cNvPr id="10" name="对象 9">
            <a:extLst>
              <a:ext uri="{FF2B5EF4-FFF2-40B4-BE49-F238E27FC236}">
                <a16:creationId xmlns:a16="http://schemas.microsoft.com/office/drawing/2014/main" id="{189FD64F-B96B-45CB-AFDF-3783E0CAF005}"/>
              </a:ext>
            </a:extLst>
          </p:cNvPr>
          <p:cNvGraphicFramePr>
            <a:graphicFrameLocks noChangeAspect="1"/>
          </p:cNvGraphicFramePr>
          <p:nvPr>
            <p:extLst>
              <p:ext uri="{D42A27DB-BD31-4B8C-83A1-F6EECF244321}">
                <p14:modId xmlns:p14="http://schemas.microsoft.com/office/powerpoint/2010/main" val="4257623996"/>
              </p:ext>
            </p:extLst>
          </p:nvPr>
        </p:nvGraphicFramePr>
        <p:xfrm>
          <a:off x="7140575" y="4641850"/>
          <a:ext cx="723900" cy="381000"/>
        </p:xfrm>
        <a:graphic>
          <a:graphicData uri="http://schemas.openxmlformats.org/presentationml/2006/ole">
            <mc:AlternateContent xmlns:mc="http://schemas.openxmlformats.org/markup-compatibility/2006">
              <mc:Choice xmlns:v="urn:schemas-microsoft-com:vml" Requires="v">
                <p:oleObj spid="_x0000_s2416" name="包装程序外壳对象" showAsIcon="1" r:id="rId6" imgW="724320" imgH="380880" progId="Package">
                  <p:embed/>
                </p:oleObj>
              </mc:Choice>
              <mc:Fallback>
                <p:oleObj name="包装程序外壳对象" showAsIcon="1" r:id="rId6" imgW="724320" imgH="380880" progId="Package">
                  <p:embed/>
                  <p:pic>
                    <p:nvPicPr>
                      <p:cNvPr id="0" name=""/>
                      <p:cNvPicPr/>
                      <p:nvPr/>
                    </p:nvPicPr>
                    <p:blipFill>
                      <a:blip r:embed="rId7"/>
                      <a:stretch>
                        <a:fillRect/>
                      </a:stretch>
                    </p:blipFill>
                    <p:spPr>
                      <a:xfrm>
                        <a:off x="7140575" y="4641850"/>
                        <a:ext cx="723900" cy="381000"/>
                      </a:xfrm>
                      <a:prstGeom prst="rect">
                        <a:avLst/>
                      </a:prstGeom>
                      <a:ln>
                        <a:solidFill>
                          <a:schemeClr val="accent1"/>
                        </a:solidFill>
                      </a:ln>
                    </p:spPr>
                  </p:pic>
                </p:oleObj>
              </mc:Fallback>
            </mc:AlternateContent>
          </a:graphicData>
        </a:graphic>
      </p:graphicFrame>
      <p:graphicFrame>
        <p:nvGraphicFramePr>
          <p:cNvPr id="12" name="对象 11">
            <a:extLst>
              <a:ext uri="{FF2B5EF4-FFF2-40B4-BE49-F238E27FC236}">
                <a16:creationId xmlns:a16="http://schemas.microsoft.com/office/drawing/2014/main" id="{B18B2996-73B0-4E26-B35B-0E82CAFB5D2E}"/>
              </a:ext>
            </a:extLst>
          </p:cNvPr>
          <p:cNvGraphicFramePr>
            <a:graphicFrameLocks noChangeAspect="1"/>
          </p:cNvGraphicFramePr>
          <p:nvPr>
            <p:extLst>
              <p:ext uri="{D42A27DB-BD31-4B8C-83A1-F6EECF244321}">
                <p14:modId xmlns:p14="http://schemas.microsoft.com/office/powerpoint/2010/main" val="4072845670"/>
              </p:ext>
            </p:extLst>
          </p:nvPr>
        </p:nvGraphicFramePr>
        <p:xfrm>
          <a:off x="8032458" y="4641850"/>
          <a:ext cx="622300" cy="381000"/>
        </p:xfrm>
        <a:graphic>
          <a:graphicData uri="http://schemas.openxmlformats.org/presentationml/2006/ole">
            <mc:AlternateContent xmlns:mc="http://schemas.openxmlformats.org/markup-compatibility/2006">
              <mc:Choice xmlns:v="urn:schemas-microsoft-com:vml" Requires="v">
                <p:oleObj spid="_x0000_s2417" name="包装程序外壳对象" showAsIcon="1" r:id="rId8" imgW="622440" imgH="380880" progId="Package">
                  <p:embed/>
                </p:oleObj>
              </mc:Choice>
              <mc:Fallback>
                <p:oleObj name="包装程序外壳对象" showAsIcon="1" r:id="rId8" imgW="622440" imgH="380880" progId="Package">
                  <p:embed/>
                  <p:pic>
                    <p:nvPicPr>
                      <p:cNvPr id="0" name=""/>
                      <p:cNvPicPr/>
                      <p:nvPr/>
                    </p:nvPicPr>
                    <p:blipFill>
                      <a:blip r:embed="rId9"/>
                      <a:stretch>
                        <a:fillRect/>
                      </a:stretch>
                    </p:blipFill>
                    <p:spPr>
                      <a:xfrm>
                        <a:off x="8032458" y="4641850"/>
                        <a:ext cx="622300" cy="381000"/>
                      </a:xfrm>
                      <a:prstGeom prst="rect">
                        <a:avLst/>
                      </a:prstGeom>
                      <a:ln>
                        <a:solidFill>
                          <a:schemeClr val="accent1"/>
                        </a:solidFill>
                      </a:ln>
                    </p:spPr>
                  </p:pic>
                </p:oleObj>
              </mc:Fallback>
            </mc:AlternateContent>
          </a:graphicData>
        </a:graphic>
      </p:graphicFrame>
    </p:spTree>
    <p:extLst>
      <p:ext uri="{BB962C8B-B14F-4D97-AF65-F5344CB8AC3E}">
        <p14:creationId xmlns:p14="http://schemas.microsoft.com/office/powerpoint/2010/main" val="1595618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9" name="矩形 8">
            <a:extLst>
              <a:ext uri="{FF2B5EF4-FFF2-40B4-BE49-F238E27FC236}">
                <a16:creationId xmlns:a16="http://schemas.microsoft.com/office/drawing/2014/main" id="{B219B85E-7F8D-4454-8034-1282AA8FE149}"/>
              </a:ext>
            </a:extLst>
          </p:cNvPr>
          <p:cNvSpPr/>
          <p:nvPr/>
        </p:nvSpPr>
        <p:spPr>
          <a:xfrm>
            <a:off x="341998" y="1149840"/>
            <a:ext cx="2963953" cy="971741"/>
          </a:xfrm>
          <a:prstGeom prst="rect">
            <a:avLst/>
          </a:prstGeom>
        </p:spPr>
        <p:txBody>
          <a:bodyPr wrap="none">
            <a:spAutoFit/>
          </a:bodyPr>
          <a:lstStyle/>
          <a:p>
            <a:pPr marL="285750" indent="-285750">
              <a:lnSpc>
                <a:spcPct val="200000"/>
              </a:lnSpc>
              <a:buFont typeface="Wingdings" panose="05000000000000000000" pitchFamily="2" charset="2"/>
              <a:buChar char="p"/>
            </a:pPr>
            <a:r>
              <a:rPr lang="zh-CN" altLang="en-US" spc="-1" dirty="0">
                <a:solidFill>
                  <a:srgbClr val="000000"/>
                </a:solidFill>
                <a:uFill>
                  <a:solidFill>
                    <a:srgbClr val="FFFFFF"/>
                  </a:solidFill>
                </a:uFill>
              </a:rPr>
              <a:t>利用</a:t>
            </a:r>
            <a:r>
              <a:rPr lang="en-US" altLang="zh-CN" spc="-1" dirty="0">
                <a:solidFill>
                  <a:srgbClr val="000000"/>
                </a:solidFill>
                <a:uFill>
                  <a:solidFill>
                    <a:srgbClr val="FFFFFF"/>
                  </a:solidFill>
                </a:uFill>
              </a:rPr>
              <a:t>catkin</a:t>
            </a:r>
            <a:r>
              <a:rPr lang="zh-CN" altLang="en-US" spc="-1" dirty="0">
                <a:solidFill>
                  <a:srgbClr val="000000"/>
                </a:solidFill>
                <a:uFill>
                  <a:solidFill>
                    <a:srgbClr val="FFFFFF"/>
                  </a:solidFill>
                </a:uFill>
              </a:rPr>
              <a:t>管理项目实例</a:t>
            </a:r>
            <a:endParaRPr lang="en-US" altLang="zh-CN" spc="-1" dirty="0">
              <a:solidFill>
                <a:srgbClr val="000000"/>
              </a:solidFill>
              <a:uFill>
                <a:solidFill>
                  <a:srgbClr val="FFFFFF"/>
                </a:solidFill>
              </a:uFill>
            </a:endParaRPr>
          </a:p>
          <a:p>
            <a:pPr marL="285750" indent="-285750">
              <a:lnSpc>
                <a:spcPct val="150000"/>
              </a:lnSpc>
              <a:buFont typeface="Wingdings" panose="05000000000000000000" pitchFamily="2" charset="2"/>
              <a:buChar char="Ø"/>
            </a:pPr>
            <a:r>
              <a:rPr lang="en-US" altLang="zh-CN" sz="1600" spc="-1" dirty="0">
                <a:solidFill>
                  <a:srgbClr val="000000"/>
                </a:solidFill>
                <a:uFill>
                  <a:solidFill>
                    <a:srgbClr val="FFFFFF"/>
                  </a:solidFill>
                </a:uFill>
              </a:rPr>
              <a:t>pro2</a:t>
            </a:r>
            <a:r>
              <a:rPr lang="zh-CN" altLang="en-US" sz="1600" spc="-1" dirty="0">
                <a:solidFill>
                  <a:srgbClr val="000000"/>
                </a:solidFill>
                <a:uFill>
                  <a:solidFill>
                    <a:srgbClr val="FFFFFF"/>
                  </a:solidFill>
                </a:uFill>
              </a:rPr>
              <a:t>生成库</a:t>
            </a:r>
            <a:endParaRPr lang="en-US" altLang="zh-CN" sz="1600" spc="-1" dirty="0">
              <a:solidFill>
                <a:srgbClr val="000000"/>
              </a:solidFill>
              <a:uFill>
                <a:solidFill>
                  <a:srgbClr val="FFFFFF"/>
                </a:solidFill>
              </a:uFill>
            </a:endParaRPr>
          </a:p>
        </p:txBody>
      </p:sp>
      <p:pic>
        <p:nvPicPr>
          <p:cNvPr id="3" name="图片 2">
            <a:extLst>
              <a:ext uri="{FF2B5EF4-FFF2-40B4-BE49-F238E27FC236}">
                <a16:creationId xmlns:a16="http://schemas.microsoft.com/office/drawing/2014/main" id="{DC5D5F7B-E6EC-445B-B006-C6E29C4FC1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7523" y="2315989"/>
            <a:ext cx="4008365" cy="2140059"/>
          </a:xfrm>
          <a:prstGeom prst="rect">
            <a:avLst/>
          </a:prstGeom>
        </p:spPr>
      </p:pic>
      <p:pic>
        <p:nvPicPr>
          <p:cNvPr id="13" name="图片 12">
            <a:extLst>
              <a:ext uri="{FF2B5EF4-FFF2-40B4-BE49-F238E27FC236}">
                <a16:creationId xmlns:a16="http://schemas.microsoft.com/office/drawing/2014/main" id="{CE21BBCE-0A48-4729-809C-D1C571C88156}"/>
              </a:ext>
            </a:extLst>
          </p:cNvPr>
          <p:cNvPicPr>
            <a:picLocks noChangeAspect="1"/>
          </p:cNvPicPr>
          <p:nvPr/>
        </p:nvPicPr>
        <p:blipFill>
          <a:blip r:embed="rId5"/>
          <a:stretch>
            <a:fillRect/>
          </a:stretch>
        </p:blipFill>
        <p:spPr>
          <a:xfrm>
            <a:off x="298007" y="2315989"/>
            <a:ext cx="4563307" cy="2140058"/>
          </a:xfrm>
          <a:prstGeom prst="rect">
            <a:avLst/>
          </a:prstGeom>
        </p:spPr>
      </p:pic>
    </p:spTree>
    <p:extLst>
      <p:ext uri="{BB962C8B-B14F-4D97-AF65-F5344CB8AC3E}">
        <p14:creationId xmlns:p14="http://schemas.microsoft.com/office/powerpoint/2010/main" val="74407398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9" name="矩形 8">
            <a:extLst>
              <a:ext uri="{FF2B5EF4-FFF2-40B4-BE49-F238E27FC236}">
                <a16:creationId xmlns:a16="http://schemas.microsoft.com/office/drawing/2014/main" id="{B219B85E-7F8D-4454-8034-1282AA8FE149}"/>
              </a:ext>
            </a:extLst>
          </p:cNvPr>
          <p:cNvSpPr/>
          <p:nvPr/>
        </p:nvSpPr>
        <p:spPr>
          <a:xfrm>
            <a:off x="341998" y="1149840"/>
            <a:ext cx="2963953" cy="971741"/>
          </a:xfrm>
          <a:prstGeom prst="rect">
            <a:avLst/>
          </a:prstGeom>
        </p:spPr>
        <p:txBody>
          <a:bodyPr wrap="none">
            <a:spAutoFit/>
          </a:bodyPr>
          <a:lstStyle/>
          <a:p>
            <a:pPr marL="285750" indent="-285750">
              <a:lnSpc>
                <a:spcPct val="200000"/>
              </a:lnSpc>
              <a:buFont typeface="Wingdings" panose="05000000000000000000" pitchFamily="2" charset="2"/>
              <a:buChar char="p"/>
            </a:pPr>
            <a:r>
              <a:rPr lang="zh-CN" altLang="en-US" spc="-1" dirty="0">
                <a:solidFill>
                  <a:srgbClr val="000000"/>
                </a:solidFill>
                <a:uFill>
                  <a:solidFill>
                    <a:srgbClr val="FFFFFF"/>
                  </a:solidFill>
                </a:uFill>
              </a:rPr>
              <a:t>利用</a:t>
            </a:r>
            <a:r>
              <a:rPr lang="en-US" altLang="zh-CN" spc="-1" dirty="0">
                <a:solidFill>
                  <a:srgbClr val="000000"/>
                </a:solidFill>
                <a:uFill>
                  <a:solidFill>
                    <a:srgbClr val="FFFFFF"/>
                  </a:solidFill>
                </a:uFill>
              </a:rPr>
              <a:t>catkin</a:t>
            </a:r>
            <a:r>
              <a:rPr lang="zh-CN" altLang="en-US" spc="-1" dirty="0">
                <a:solidFill>
                  <a:srgbClr val="000000"/>
                </a:solidFill>
                <a:uFill>
                  <a:solidFill>
                    <a:srgbClr val="FFFFFF"/>
                  </a:solidFill>
                </a:uFill>
              </a:rPr>
              <a:t>管理项目实例</a:t>
            </a:r>
            <a:endParaRPr lang="en-US" altLang="zh-CN" spc="-1" dirty="0">
              <a:solidFill>
                <a:srgbClr val="000000"/>
              </a:solidFill>
              <a:uFill>
                <a:solidFill>
                  <a:srgbClr val="FFFFFF"/>
                </a:solidFill>
              </a:uFill>
            </a:endParaRPr>
          </a:p>
          <a:p>
            <a:pPr marL="285750" indent="-285750">
              <a:lnSpc>
                <a:spcPct val="150000"/>
              </a:lnSpc>
              <a:buFont typeface="Wingdings" panose="05000000000000000000" pitchFamily="2" charset="2"/>
              <a:buChar char="Ø"/>
            </a:pPr>
            <a:r>
              <a:rPr lang="en-US" altLang="zh-CN" sz="1600" spc="-1" dirty="0">
                <a:solidFill>
                  <a:srgbClr val="000000"/>
                </a:solidFill>
                <a:uFill>
                  <a:solidFill>
                    <a:srgbClr val="FFFFFF"/>
                  </a:solidFill>
                </a:uFill>
              </a:rPr>
              <a:t>pro5</a:t>
            </a:r>
            <a:r>
              <a:rPr lang="zh-CN" altLang="en-US" sz="1600" spc="-1" dirty="0">
                <a:solidFill>
                  <a:srgbClr val="000000"/>
                </a:solidFill>
                <a:uFill>
                  <a:solidFill>
                    <a:srgbClr val="FFFFFF"/>
                  </a:solidFill>
                </a:uFill>
              </a:rPr>
              <a:t>导入库</a:t>
            </a:r>
            <a:endParaRPr lang="en-US" altLang="zh-CN" sz="1600" spc="-1" dirty="0">
              <a:solidFill>
                <a:srgbClr val="000000"/>
              </a:solidFill>
              <a:uFill>
                <a:solidFill>
                  <a:srgbClr val="FFFFFF"/>
                </a:solidFill>
              </a:uFill>
            </a:endParaRPr>
          </a:p>
        </p:txBody>
      </p:sp>
      <p:pic>
        <p:nvPicPr>
          <p:cNvPr id="4" name="图片 3">
            <a:extLst>
              <a:ext uri="{FF2B5EF4-FFF2-40B4-BE49-F238E27FC236}">
                <a16:creationId xmlns:a16="http://schemas.microsoft.com/office/drawing/2014/main" id="{88BDC6CB-F3D5-4694-B7E8-FB15186615BA}"/>
              </a:ext>
            </a:extLst>
          </p:cNvPr>
          <p:cNvPicPr>
            <a:picLocks noChangeAspect="1"/>
          </p:cNvPicPr>
          <p:nvPr/>
        </p:nvPicPr>
        <p:blipFill>
          <a:blip r:embed="rId4"/>
          <a:stretch>
            <a:fillRect/>
          </a:stretch>
        </p:blipFill>
        <p:spPr>
          <a:xfrm>
            <a:off x="189598" y="2571750"/>
            <a:ext cx="4740764" cy="1563708"/>
          </a:xfrm>
          <a:prstGeom prst="rect">
            <a:avLst/>
          </a:prstGeom>
        </p:spPr>
      </p:pic>
      <p:pic>
        <p:nvPicPr>
          <p:cNvPr id="6" name="图片 5">
            <a:extLst>
              <a:ext uri="{FF2B5EF4-FFF2-40B4-BE49-F238E27FC236}">
                <a16:creationId xmlns:a16="http://schemas.microsoft.com/office/drawing/2014/main" id="{8BA4F0E7-58AE-45F2-8289-F171BC74FB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5388" y="2213273"/>
            <a:ext cx="4043361" cy="2203873"/>
          </a:xfrm>
          <a:prstGeom prst="rect">
            <a:avLst/>
          </a:prstGeom>
        </p:spPr>
      </p:pic>
    </p:spTree>
    <p:extLst>
      <p:ext uri="{BB962C8B-B14F-4D97-AF65-F5344CB8AC3E}">
        <p14:creationId xmlns:p14="http://schemas.microsoft.com/office/powerpoint/2010/main" val="362154470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38"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39" name="CustomShape 3"/>
          <p:cNvSpPr/>
          <p:nvPr/>
        </p:nvSpPr>
        <p:spPr>
          <a:xfrm>
            <a:off x="342000" y="174240"/>
            <a:ext cx="8228520"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sz="2800" b="0" strike="noStrike" spc="-1" dirty="0">
                <a:solidFill>
                  <a:srgbClr val="000000"/>
                </a:solidFill>
                <a:uFill>
                  <a:solidFill>
                    <a:srgbClr val="FFFFFF"/>
                  </a:solidFill>
                </a:uFill>
                <a:latin typeface="Arial"/>
                <a:ea typeface="DejaVu Sans"/>
              </a:rPr>
              <a:t>1. </a:t>
            </a:r>
            <a:r>
              <a:rPr lang="en-US" sz="2800" b="0" strike="noStrike" spc="-1" dirty="0" err="1">
                <a:solidFill>
                  <a:srgbClr val="000000"/>
                </a:solidFill>
                <a:uFill>
                  <a:solidFill>
                    <a:srgbClr val="FFFFFF"/>
                  </a:solidFill>
                </a:uFill>
                <a:latin typeface="Arial"/>
                <a:ea typeface="DejaVu Sans"/>
              </a:rPr>
              <a:t>认识CMake及应用</a:t>
            </a:r>
            <a:endParaRPr lang="en-US" sz="1800" b="0" strike="noStrike" spc="-1" dirty="0">
              <a:solidFill>
                <a:srgbClr val="000000"/>
              </a:solidFill>
              <a:uFill>
                <a:solidFill>
                  <a:srgbClr val="FFFFFF"/>
                </a:solidFill>
              </a:uFill>
              <a:latin typeface="Arial"/>
            </a:endParaRPr>
          </a:p>
        </p:txBody>
      </p:sp>
      <p:sp>
        <p:nvSpPr>
          <p:cNvPr id="140" name="CustomShape 4"/>
          <p:cNvSpPr/>
          <p:nvPr/>
        </p:nvSpPr>
        <p:spPr>
          <a:xfrm>
            <a:off x="342000" y="1218780"/>
            <a:ext cx="8789280" cy="378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720">
              <a:lnSpc>
                <a:spcPct val="125000"/>
              </a:lnSpc>
              <a:buClr>
                <a:srgbClr val="000000"/>
              </a:buClr>
              <a:buFont typeface="Wingdings" charset="2"/>
              <a:buChar char=""/>
            </a:pPr>
            <a:r>
              <a:rPr lang="en-US" sz="1800" b="1" strike="noStrike" spc="-1" dirty="0">
                <a:solidFill>
                  <a:srgbClr val="000000"/>
                </a:solidFill>
                <a:uFill>
                  <a:solidFill>
                    <a:srgbClr val="FFFFFF"/>
                  </a:solidFill>
                </a:uFill>
                <a:latin typeface="Arial"/>
                <a:ea typeface="DejaVu Sans"/>
              </a:rPr>
              <a:t>CMake </a:t>
            </a:r>
            <a:r>
              <a:rPr lang="en-US" sz="1800" b="1" strike="noStrike" spc="-1" dirty="0" err="1">
                <a:solidFill>
                  <a:srgbClr val="000000"/>
                </a:solidFill>
                <a:uFill>
                  <a:solidFill>
                    <a:srgbClr val="FFFFFF"/>
                  </a:solidFill>
                </a:uFill>
                <a:latin typeface="Arial"/>
                <a:ea typeface="DejaVu Sans"/>
              </a:rPr>
              <a:t>与其他编译工具的对比</a:t>
            </a:r>
            <a:r>
              <a:rPr lang="en-US" sz="1800" b="1" strike="noStrike" spc="-1" dirty="0">
                <a:solidFill>
                  <a:srgbClr val="000000"/>
                </a:solidFill>
                <a:uFill>
                  <a:solidFill>
                    <a:srgbClr val="FFFFFF"/>
                  </a:solidFill>
                </a:uFill>
                <a:latin typeface="Arial"/>
                <a:ea typeface="DejaVu Sans"/>
              </a:rPr>
              <a:t>    </a:t>
            </a:r>
            <a:endParaRPr lang="en-US" sz="1800" b="0" strike="noStrike" spc="-1" dirty="0">
              <a:solidFill>
                <a:srgbClr val="000000"/>
              </a:solidFill>
              <a:uFill>
                <a:solidFill>
                  <a:srgbClr val="FFFFFF"/>
                </a:solidFill>
              </a:uFill>
              <a:latin typeface="Arial"/>
            </a:endParaRPr>
          </a:p>
          <a:p>
            <a:pPr marL="285840" indent="-285480">
              <a:lnSpc>
                <a:spcPct val="150000"/>
              </a:lnSpc>
              <a:buClr>
                <a:srgbClr val="000000"/>
              </a:buClr>
              <a:buFont typeface="Wingdings" charset="2"/>
              <a:buChar char=""/>
            </a:pPr>
            <a:r>
              <a:rPr lang="en-US" altLang="zh-CN" sz="1600" b="1" spc="-1" dirty="0" err="1">
                <a:solidFill>
                  <a:srgbClr val="000000"/>
                </a:solidFill>
                <a:uFill>
                  <a:solidFill>
                    <a:srgbClr val="FFFFFF"/>
                  </a:solidFill>
                </a:uFill>
              </a:rPr>
              <a:t>Autotools</a:t>
            </a:r>
            <a:endParaRPr lang="en-US" altLang="zh-CN" sz="1600" spc="-1" dirty="0">
              <a:solidFill>
                <a:srgbClr val="000000"/>
              </a:solidFill>
              <a:uFill>
                <a:solidFill>
                  <a:srgbClr val="FFFFFF"/>
                </a:solidFill>
              </a:uFill>
            </a:endParaRPr>
          </a:p>
          <a:p>
            <a:pPr marL="285840" indent="-285480">
              <a:lnSpc>
                <a:spcPct val="150000"/>
              </a:lnSpc>
              <a:buClr>
                <a:srgbClr val="000000"/>
              </a:buClr>
              <a:buFont typeface="Arial"/>
              <a:buChar char="•"/>
            </a:pPr>
            <a:r>
              <a:rPr lang="en-US" altLang="zh-CN" sz="1400" spc="-1" dirty="0" err="1">
                <a:solidFill>
                  <a:srgbClr val="000000"/>
                </a:solidFill>
                <a:uFill>
                  <a:solidFill>
                    <a:srgbClr val="FFFFFF"/>
                  </a:solidFill>
                </a:uFill>
              </a:rPr>
              <a:t>autotools是一个工具集,具有灵活性较大,对用户角度使用较为友好</a:t>
            </a:r>
            <a:r>
              <a:rPr lang="en-US" altLang="zh-CN" sz="1200" spc="-1" dirty="0">
                <a:solidFill>
                  <a:srgbClr val="000000"/>
                </a:solidFill>
                <a:uFill>
                  <a:solidFill>
                    <a:srgbClr val="FFFFFF"/>
                  </a:solidFill>
                </a:uFill>
              </a:rPr>
              <a:t>(</a:t>
            </a:r>
            <a:r>
              <a:rPr lang="en-US" altLang="zh-CN" sz="1200" spc="-1" dirty="0" err="1">
                <a:solidFill>
                  <a:srgbClr val="000000"/>
                </a:solidFill>
                <a:uFill>
                  <a:solidFill>
                    <a:srgbClr val="FFFFFF"/>
                  </a:solidFill>
                </a:uFill>
              </a:rPr>
              <a:t>cmake生成文件权限较多</a:t>
            </a:r>
            <a:r>
              <a:rPr lang="en-US" altLang="zh-CN" sz="1200" spc="-1" dirty="0">
                <a:solidFill>
                  <a:srgbClr val="000000"/>
                </a:solidFill>
                <a:uFill>
                  <a:solidFill>
                    <a:srgbClr val="FFFFFF"/>
                  </a:solidFill>
                </a:uFill>
              </a:rPr>
              <a:t>)</a:t>
            </a:r>
            <a:r>
              <a:rPr lang="en-US" altLang="zh-CN" sz="1400" spc="-1" dirty="0">
                <a:solidFill>
                  <a:srgbClr val="000000"/>
                </a:solidFill>
                <a:uFill>
                  <a:solidFill>
                    <a:srgbClr val="FFFFFF"/>
                  </a:solidFill>
                </a:uFill>
              </a:rPr>
              <a:t>；</a:t>
            </a:r>
          </a:p>
          <a:p>
            <a:pPr marL="285840" indent="-285480">
              <a:lnSpc>
                <a:spcPct val="150000"/>
              </a:lnSpc>
              <a:buClr>
                <a:srgbClr val="000000"/>
              </a:buClr>
              <a:buFont typeface="Arial"/>
              <a:buChar char="•"/>
            </a:pPr>
            <a:r>
              <a:rPr lang="en-US" altLang="zh-CN" sz="1400" spc="-1" dirty="0" err="1">
                <a:solidFill>
                  <a:srgbClr val="000000"/>
                </a:solidFill>
                <a:uFill>
                  <a:solidFill>
                    <a:srgbClr val="FFFFFF"/>
                  </a:solidFill>
                </a:uFill>
              </a:rPr>
              <a:t>开发步骤太多，配置繁琐</a:t>
            </a:r>
            <a:r>
              <a:rPr lang="en-US" altLang="zh-CN" sz="1400" spc="-1" dirty="0">
                <a:solidFill>
                  <a:srgbClr val="000000"/>
                </a:solidFill>
                <a:uFill>
                  <a:solidFill>
                    <a:srgbClr val="FFFFFF"/>
                  </a:solidFill>
                </a:uFill>
              </a:rPr>
              <a:t> [</a:t>
            </a:r>
            <a:r>
              <a:rPr lang="en-US" altLang="zh-CN" sz="1400" spc="-1" dirty="0" err="1">
                <a:solidFill>
                  <a:srgbClr val="000000"/>
                </a:solidFill>
                <a:uFill>
                  <a:solidFill>
                    <a:srgbClr val="FFFFFF"/>
                  </a:solidFill>
                </a:uFill>
              </a:rPr>
              <a:t>autoscan</a:t>
            </a:r>
            <a:r>
              <a:rPr lang="en-US" altLang="zh-CN" sz="1400" spc="-1" dirty="0">
                <a:solidFill>
                  <a:srgbClr val="000000"/>
                </a:solidFill>
                <a:uFill>
                  <a:solidFill>
                    <a:srgbClr val="FFFFFF"/>
                  </a:solidFill>
                </a:uFill>
              </a:rPr>
              <a:t> + </a:t>
            </a:r>
            <a:r>
              <a:rPr lang="en-US" altLang="zh-CN" sz="1400" spc="-1" dirty="0" err="1">
                <a:solidFill>
                  <a:srgbClr val="000000"/>
                </a:solidFill>
                <a:uFill>
                  <a:solidFill>
                    <a:srgbClr val="FFFFFF"/>
                  </a:solidFill>
                </a:uFill>
              </a:rPr>
              <a:t>autocconf</a:t>
            </a:r>
            <a:r>
              <a:rPr lang="en-US" altLang="zh-CN" sz="1400" spc="-1" dirty="0">
                <a:solidFill>
                  <a:srgbClr val="000000"/>
                </a:solidFill>
                <a:uFill>
                  <a:solidFill>
                    <a:srgbClr val="FFFFFF"/>
                  </a:solidFill>
                </a:uFill>
              </a:rPr>
              <a:t> + </a:t>
            </a:r>
            <a:r>
              <a:rPr lang="en-US" altLang="zh-CN" sz="1400" spc="-1" dirty="0" err="1">
                <a:solidFill>
                  <a:srgbClr val="000000"/>
                </a:solidFill>
                <a:uFill>
                  <a:solidFill>
                    <a:srgbClr val="FFFFFF"/>
                  </a:solidFill>
                </a:uFill>
              </a:rPr>
              <a:t>automake</a:t>
            </a:r>
            <a:r>
              <a:rPr lang="en-US" altLang="zh-CN" sz="1400" spc="-1" dirty="0">
                <a:solidFill>
                  <a:srgbClr val="000000"/>
                </a:solidFill>
                <a:uFill>
                  <a:solidFill>
                    <a:srgbClr val="FFFFFF"/>
                  </a:solidFill>
                </a:uFill>
              </a:rPr>
              <a:t>]；</a:t>
            </a:r>
          </a:p>
          <a:p>
            <a:pPr marL="285840" indent="-285480">
              <a:lnSpc>
                <a:spcPct val="150000"/>
              </a:lnSpc>
              <a:buClr>
                <a:srgbClr val="000000"/>
              </a:buClr>
              <a:buFont typeface="Arial"/>
              <a:buChar char="•"/>
            </a:pPr>
            <a:r>
              <a:rPr lang="en-US" altLang="zh-CN" sz="1400" spc="-1" dirty="0" err="1">
                <a:solidFill>
                  <a:srgbClr val="000000"/>
                </a:solidFill>
                <a:uFill>
                  <a:solidFill>
                    <a:srgbClr val="FFFFFF"/>
                  </a:solidFill>
                </a:uFill>
              </a:rPr>
              <a:t>通常编译的</a:t>
            </a:r>
            <a:r>
              <a:rPr lang="en-US" altLang="zh-CN" sz="1400" spc="-1" dirty="0">
                <a:solidFill>
                  <a:srgbClr val="000000"/>
                </a:solidFill>
                <a:uFill>
                  <a:solidFill>
                    <a:srgbClr val="FFFFFF"/>
                  </a:solidFill>
                </a:uFill>
              </a:rPr>
              <a:t>./</a:t>
            </a:r>
            <a:r>
              <a:rPr lang="en-US" altLang="zh-CN" sz="1400" spc="-1" dirty="0" err="1">
                <a:solidFill>
                  <a:srgbClr val="000000"/>
                </a:solidFill>
                <a:uFill>
                  <a:solidFill>
                    <a:srgbClr val="FFFFFF"/>
                  </a:solidFill>
                </a:uFill>
              </a:rPr>
              <a:t>configure文件，大多通过由autotools构建的，最终生成Makefile和config.h文件</a:t>
            </a:r>
            <a:r>
              <a:rPr lang="en-US" altLang="zh-CN" sz="1400" spc="-1" dirty="0">
                <a:solidFill>
                  <a:srgbClr val="000000"/>
                </a:solidFill>
                <a:uFill>
                  <a:solidFill>
                    <a:srgbClr val="FFFFFF"/>
                  </a:solidFill>
                </a:uFill>
              </a:rPr>
              <a:t>；</a:t>
            </a:r>
          </a:p>
          <a:p>
            <a:pPr marL="343080" indent="-342720">
              <a:lnSpc>
                <a:spcPct val="150000"/>
              </a:lnSpc>
              <a:buClr>
                <a:srgbClr val="000000"/>
              </a:buClr>
              <a:buFont typeface="Wingdings" charset="2"/>
              <a:buChar char=""/>
            </a:pPr>
            <a:r>
              <a:rPr lang="en-US" sz="1600" b="1" strike="noStrike" spc="-1" dirty="0">
                <a:solidFill>
                  <a:srgbClr val="000000"/>
                </a:solidFill>
                <a:uFill>
                  <a:solidFill>
                    <a:srgbClr val="FFFFFF"/>
                  </a:solidFill>
                </a:uFill>
                <a:latin typeface="Arial"/>
                <a:ea typeface="DejaVu Sans"/>
              </a:rPr>
              <a:t>CMake</a:t>
            </a:r>
            <a:endParaRPr lang="en-US" sz="1600" b="0" strike="noStrike" spc="-1" dirty="0">
              <a:solidFill>
                <a:srgbClr val="000000"/>
              </a:solidFill>
              <a:uFill>
                <a:solidFill>
                  <a:srgbClr val="FFFFFF"/>
                </a:solidFill>
              </a:uFill>
              <a:latin typeface="Arial"/>
            </a:endParaRPr>
          </a:p>
          <a:p>
            <a:pPr marL="285840" indent="-285480">
              <a:lnSpc>
                <a:spcPct val="150000"/>
              </a:lnSpc>
              <a:buClr>
                <a:srgbClr val="000000"/>
              </a:buClr>
              <a:buFont typeface="Arial"/>
              <a:buChar char="•"/>
            </a:pPr>
            <a:r>
              <a:rPr lang="en-US" sz="1400" b="0" strike="noStrike" spc="-1" dirty="0" err="1">
                <a:solidFill>
                  <a:srgbClr val="000000"/>
                </a:solidFill>
                <a:uFill>
                  <a:solidFill>
                    <a:srgbClr val="FFFFFF"/>
                  </a:solidFill>
                </a:uFill>
                <a:latin typeface="Arial"/>
                <a:ea typeface="DejaVu Sans"/>
              </a:rPr>
              <a:t>Cmake类似Make工具功能，用来“读取”并执行CMakeLists.txt文件的语句</a:t>
            </a:r>
            <a:r>
              <a:rPr lang="zh-CN" altLang="en-US" sz="1400" b="0" strike="noStrike" spc="-1" dirty="0">
                <a:solidFill>
                  <a:srgbClr val="000000"/>
                </a:solidFill>
                <a:uFill>
                  <a:solidFill>
                    <a:srgbClr val="FFFFFF"/>
                  </a:solidFill>
                </a:uFill>
                <a:latin typeface="Arial"/>
                <a:ea typeface="DejaVu Sans"/>
              </a:rPr>
              <a:t>，</a:t>
            </a:r>
            <a:r>
              <a:rPr lang="en-US" sz="1400" b="0" strike="noStrike" spc="-1" dirty="0" err="1">
                <a:solidFill>
                  <a:srgbClr val="000000"/>
                </a:solidFill>
                <a:uFill>
                  <a:solidFill>
                    <a:srgbClr val="FFFFFF"/>
                  </a:solidFill>
                </a:uFill>
                <a:latin typeface="Arial"/>
                <a:ea typeface="DejaVu Sans"/>
              </a:rPr>
              <a:t>最终生成Makefile文件</a:t>
            </a:r>
            <a:r>
              <a:rPr lang="en-US" sz="1400" b="0" strike="noStrike" spc="-1" dirty="0">
                <a:solidFill>
                  <a:srgbClr val="000000"/>
                </a:solidFill>
                <a:uFill>
                  <a:solidFill>
                    <a:srgbClr val="FFFFFF"/>
                  </a:solidFill>
                </a:uFill>
                <a:latin typeface="Arial"/>
                <a:ea typeface="DejaVu Sans"/>
              </a:rPr>
              <a:t>；</a:t>
            </a:r>
            <a:endParaRPr lang="en-US" sz="1400" b="0" strike="noStrike" spc="-1" dirty="0">
              <a:solidFill>
                <a:srgbClr val="000000"/>
              </a:solidFill>
              <a:uFill>
                <a:solidFill>
                  <a:srgbClr val="FFFFFF"/>
                </a:solidFill>
              </a:uFill>
              <a:latin typeface="Arial"/>
            </a:endParaRPr>
          </a:p>
          <a:p>
            <a:pPr marL="285840" indent="-285480">
              <a:lnSpc>
                <a:spcPct val="150000"/>
              </a:lnSpc>
              <a:buClr>
                <a:srgbClr val="000000"/>
              </a:buClr>
              <a:buFont typeface="Arial"/>
              <a:buChar char="•"/>
            </a:pPr>
            <a:r>
              <a:rPr lang="en-US" sz="1400" b="0" strike="noStrike" spc="-1" dirty="0" err="1">
                <a:solidFill>
                  <a:srgbClr val="000000"/>
                </a:solidFill>
                <a:uFill>
                  <a:solidFill>
                    <a:srgbClr val="FFFFFF"/>
                  </a:solidFill>
                </a:uFill>
                <a:latin typeface="Arial"/>
                <a:ea typeface="DejaVu Sans"/>
              </a:rPr>
              <a:t>Cmake语言开发相对简单，易于理解</a:t>
            </a:r>
            <a:r>
              <a:rPr lang="en-US" sz="1400" b="0" strike="noStrike" spc="-1" dirty="0">
                <a:solidFill>
                  <a:srgbClr val="000000"/>
                </a:solidFill>
                <a:uFill>
                  <a:solidFill>
                    <a:srgbClr val="FFFFFF"/>
                  </a:solidFill>
                </a:uFill>
                <a:latin typeface="Arial"/>
                <a:ea typeface="DejaVu Sans"/>
              </a:rPr>
              <a:t>；</a:t>
            </a:r>
            <a:endParaRPr lang="en-US" sz="1400" b="0" strike="noStrike" spc="-1" dirty="0">
              <a:solidFill>
                <a:srgbClr val="000000"/>
              </a:solidFill>
              <a:uFill>
                <a:solidFill>
                  <a:srgbClr val="FFFFFF"/>
                </a:solidFill>
              </a:uFill>
              <a:latin typeface="Arial"/>
            </a:endParaRPr>
          </a:p>
          <a:p>
            <a:pPr marL="285840" indent="-285480">
              <a:lnSpc>
                <a:spcPct val="150000"/>
              </a:lnSpc>
              <a:buClr>
                <a:srgbClr val="000000"/>
              </a:buClr>
              <a:buFont typeface="Arial"/>
              <a:buChar char="•"/>
            </a:pPr>
            <a:r>
              <a:rPr lang="en-US" sz="1400" b="0" strike="noStrike" spc="-1" dirty="0" err="1">
                <a:solidFill>
                  <a:srgbClr val="000000"/>
                </a:solidFill>
                <a:uFill>
                  <a:solidFill>
                    <a:srgbClr val="FFFFFF"/>
                  </a:solidFill>
                </a:uFill>
                <a:latin typeface="Arial"/>
                <a:ea typeface="DejaVu Sans"/>
              </a:rPr>
              <a:t>目前很多项目正在抛弃Autotools，qmake等，转而采用</a:t>
            </a:r>
            <a:r>
              <a:rPr lang="en-US" altLang="zh-CN" sz="1400" b="0" strike="noStrike" spc="-1" dirty="0" err="1">
                <a:solidFill>
                  <a:srgbClr val="000000"/>
                </a:solidFill>
                <a:uFill>
                  <a:solidFill>
                    <a:srgbClr val="FFFFFF"/>
                  </a:solidFill>
                </a:uFill>
                <a:latin typeface="Arial"/>
                <a:ea typeface="DejaVu Sans"/>
              </a:rPr>
              <a:t>c</a:t>
            </a:r>
            <a:r>
              <a:rPr lang="en-US" sz="1400" b="0" strike="noStrike" spc="-1" dirty="0" err="1">
                <a:solidFill>
                  <a:srgbClr val="000000"/>
                </a:solidFill>
                <a:uFill>
                  <a:solidFill>
                    <a:srgbClr val="FFFFFF"/>
                  </a:solidFill>
                </a:uFill>
                <a:latin typeface="Arial"/>
                <a:ea typeface="DejaVu Sans"/>
              </a:rPr>
              <a:t>make</a:t>
            </a:r>
            <a:r>
              <a:rPr lang="en-US" sz="1400" b="0" strike="noStrike" spc="-1" dirty="0">
                <a:solidFill>
                  <a:srgbClr val="000000"/>
                </a:solidFill>
                <a:uFill>
                  <a:solidFill>
                    <a:srgbClr val="FFFFFF"/>
                  </a:solidFill>
                </a:uFill>
                <a:latin typeface="Arial"/>
                <a:ea typeface="DejaVu Sans"/>
              </a:rPr>
              <a:t>；</a:t>
            </a:r>
            <a:endParaRPr lang="en-US" sz="14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3B9793DE-01F5-40BD-8D27-AE3578C30EA0}"/>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08A79943-EF25-41B1-8F06-E567E7FC66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altLang="zh-CN" sz="2800" spc="-1" dirty="0">
                <a:solidFill>
                  <a:srgbClr val="000000"/>
                </a:solidFill>
                <a:uFill>
                  <a:solidFill>
                    <a:srgbClr val="FFFFFF"/>
                  </a:solidFill>
                </a:uFill>
                <a:latin typeface="Arial"/>
              </a:rPr>
              <a:t>4. </a:t>
            </a:r>
            <a:r>
              <a:rPr lang="zh-CN" altLang="en-US" sz="2800" spc="-1" dirty="0">
                <a:solidFill>
                  <a:srgbClr val="000000"/>
                </a:solidFill>
                <a:uFill>
                  <a:solidFill>
                    <a:srgbClr val="FFFFFF"/>
                  </a:solidFill>
                </a:uFill>
                <a:latin typeface="Arial"/>
              </a:rPr>
              <a:t>实践：从简单的</a:t>
            </a:r>
            <a:r>
              <a:rPr lang="en-US" altLang="zh-CN" sz="2800" spc="-1" dirty="0" err="1">
                <a:solidFill>
                  <a:srgbClr val="000000"/>
                </a:solidFill>
                <a:uFill>
                  <a:solidFill>
                    <a:srgbClr val="FFFFFF"/>
                  </a:solidFill>
                </a:uFill>
                <a:latin typeface="Arial"/>
              </a:rPr>
              <a:t>CMake</a:t>
            </a:r>
            <a:r>
              <a:rPr lang="zh-CN" altLang="en-US" sz="2800" spc="-1" dirty="0">
                <a:solidFill>
                  <a:srgbClr val="000000"/>
                </a:solidFill>
                <a:uFill>
                  <a:solidFill>
                    <a:srgbClr val="FFFFFF"/>
                  </a:solidFill>
                </a:uFill>
                <a:latin typeface="Arial"/>
              </a:rPr>
              <a:t>说起</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9" name="矩形 8">
            <a:extLst>
              <a:ext uri="{FF2B5EF4-FFF2-40B4-BE49-F238E27FC236}">
                <a16:creationId xmlns:a16="http://schemas.microsoft.com/office/drawing/2014/main" id="{B219B85E-7F8D-4454-8034-1282AA8FE149}"/>
              </a:ext>
            </a:extLst>
          </p:cNvPr>
          <p:cNvSpPr/>
          <p:nvPr/>
        </p:nvSpPr>
        <p:spPr>
          <a:xfrm>
            <a:off x="341998" y="1149840"/>
            <a:ext cx="3304623" cy="2981585"/>
          </a:xfrm>
          <a:prstGeom prst="rect">
            <a:avLst/>
          </a:prstGeom>
        </p:spPr>
        <p:txBody>
          <a:bodyPr wrap="none">
            <a:spAutoFit/>
          </a:bodyPr>
          <a:lstStyle/>
          <a:p>
            <a:pPr marL="285750" indent="-285750">
              <a:lnSpc>
                <a:spcPct val="200000"/>
              </a:lnSpc>
              <a:buFont typeface="Wingdings" panose="05000000000000000000" pitchFamily="2" charset="2"/>
              <a:buChar char="p"/>
            </a:pPr>
            <a:r>
              <a:rPr lang="zh-CN" altLang="en-US" spc="-1" dirty="0">
                <a:solidFill>
                  <a:srgbClr val="000000"/>
                </a:solidFill>
                <a:uFill>
                  <a:solidFill>
                    <a:srgbClr val="FFFFFF"/>
                  </a:solidFill>
                </a:uFill>
              </a:rPr>
              <a:t>利用</a:t>
            </a:r>
            <a:r>
              <a:rPr lang="en-US" altLang="zh-CN" spc="-1" dirty="0">
                <a:solidFill>
                  <a:srgbClr val="000000"/>
                </a:solidFill>
                <a:uFill>
                  <a:solidFill>
                    <a:srgbClr val="FFFFFF"/>
                  </a:solidFill>
                </a:uFill>
              </a:rPr>
              <a:t>catkin</a:t>
            </a:r>
            <a:r>
              <a:rPr lang="zh-CN" altLang="en-US" spc="-1" dirty="0">
                <a:solidFill>
                  <a:srgbClr val="000000"/>
                </a:solidFill>
                <a:uFill>
                  <a:solidFill>
                    <a:srgbClr val="FFFFFF"/>
                  </a:solidFill>
                </a:uFill>
              </a:rPr>
              <a:t>管理项目实例</a:t>
            </a:r>
            <a:endParaRPr lang="en-US" altLang="zh-CN" spc="-1" dirty="0">
              <a:solidFill>
                <a:srgbClr val="000000"/>
              </a:solidFill>
              <a:uFill>
                <a:solidFill>
                  <a:srgbClr val="FFFFFF"/>
                </a:solidFill>
              </a:uFill>
            </a:endParaRPr>
          </a:p>
          <a:p>
            <a:pPr marL="285750" indent="-285750">
              <a:lnSpc>
                <a:spcPct val="200000"/>
              </a:lnSpc>
              <a:buFont typeface="Wingdings" panose="05000000000000000000" pitchFamily="2" charset="2"/>
              <a:buChar char="Ø"/>
            </a:pPr>
            <a:r>
              <a:rPr lang="zh-CN" altLang="en-US" sz="1600" spc="-1" dirty="0">
                <a:solidFill>
                  <a:srgbClr val="000000"/>
                </a:solidFill>
                <a:uFill>
                  <a:solidFill>
                    <a:srgbClr val="FFFFFF"/>
                  </a:solidFill>
                </a:uFill>
              </a:rPr>
              <a:t>如何使用</a:t>
            </a:r>
            <a:r>
              <a:rPr lang="en-US" altLang="zh-CN" sz="1600" spc="-1" dirty="0">
                <a:solidFill>
                  <a:srgbClr val="000000"/>
                </a:solidFill>
                <a:uFill>
                  <a:solidFill>
                    <a:srgbClr val="FFFFFF"/>
                  </a:solidFill>
                </a:uFill>
              </a:rPr>
              <a:t>catkin</a:t>
            </a:r>
          </a:p>
          <a:p>
            <a:pPr>
              <a:lnSpc>
                <a:spcPct val="200000"/>
              </a:lnSpc>
            </a:pPr>
            <a:endParaRPr lang="en-US" altLang="zh-CN" spc="-1" dirty="0">
              <a:solidFill>
                <a:srgbClr val="000000"/>
              </a:solidFill>
              <a:uFill>
                <a:solidFill>
                  <a:srgbClr val="FFFFFF"/>
                </a:solidFill>
              </a:uFill>
            </a:endParaRPr>
          </a:p>
          <a:p>
            <a:pPr marL="285750" indent="-285750">
              <a:lnSpc>
                <a:spcPct val="200000"/>
              </a:lnSpc>
              <a:buFont typeface="Wingdings" panose="05000000000000000000" pitchFamily="2" charset="2"/>
              <a:buChar char="Ø"/>
            </a:pPr>
            <a:r>
              <a:rPr lang="zh-CN" altLang="en-US" sz="1600" spc="-1" dirty="0">
                <a:solidFill>
                  <a:srgbClr val="000000"/>
                </a:solidFill>
                <a:uFill>
                  <a:solidFill>
                    <a:srgbClr val="FFFFFF"/>
                  </a:solidFill>
                </a:uFill>
              </a:rPr>
              <a:t>生成</a:t>
            </a:r>
            <a:r>
              <a:rPr lang="en-US" altLang="zh-CN" sz="1600" spc="-1" dirty="0">
                <a:solidFill>
                  <a:srgbClr val="000000"/>
                </a:solidFill>
                <a:uFill>
                  <a:solidFill>
                    <a:srgbClr val="FFFFFF"/>
                  </a:solidFill>
                </a:uFill>
              </a:rPr>
              <a:t>build</a:t>
            </a:r>
            <a:r>
              <a:rPr lang="zh-CN" altLang="en-US" sz="1600" spc="-1" dirty="0">
                <a:solidFill>
                  <a:srgbClr val="000000"/>
                </a:solidFill>
                <a:uFill>
                  <a:solidFill>
                    <a:srgbClr val="FFFFFF"/>
                  </a:solidFill>
                </a:uFill>
              </a:rPr>
              <a:t>，</a:t>
            </a:r>
            <a:r>
              <a:rPr lang="en-US" altLang="zh-CN" sz="1600" spc="-1" dirty="0" err="1">
                <a:solidFill>
                  <a:srgbClr val="000000"/>
                </a:solidFill>
                <a:uFill>
                  <a:solidFill>
                    <a:srgbClr val="FFFFFF"/>
                  </a:solidFill>
                </a:uFill>
              </a:rPr>
              <a:t>devel</a:t>
            </a:r>
            <a:r>
              <a:rPr lang="zh-CN" altLang="en-US" sz="1600" spc="-1" dirty="0">
                <a:solidFill>
                  <a:srgbClr val="000000"/>
                </a:solidFill>
                <a:uFill>
                  <a:solidFill>
                    <a:srgbClr val="FFFFFF"/>
                  </a:solidFill>
                </a:uFill>
              </a:rPr>
              <a:t>，和</a:t>
            </a:r>
            <a:r>
              <a:rPr lang="en-US" altLang="zh-CN" sz="1600" spc="-1" dirty="0">
                <a:solidFill>
                  <a:srgbClr val="000000"/>
                </a:solidFill>
                <a:uFill>
                  <a:solidFill>
                    <a:srgbClr val="FFFFFF"/>
                  </a:solidFill>
                </a:uFill>
              </a:rPr>
              <a:t>log</a:t>
            </a:r>
            <a:r>
              <a:rPr lang="zh-CN" altLang="en-US" sz="1600" spc="-1" dirty="0">
                <a:solidFill>
                  <a:srgbClr val="000000"/>
                </a:solidFill>
                <a:uFill>
                  <a:solidFill>
                    <a:srgbClr val="FFFFFF"/>
                  </a:solidFill>
                </a:uFill>
              </a:rPr>
              <a:t>文件夹</a:t>
            </a:r>
            <a:endParaRPr lang="en-US" altLang="zh-CN" sz="1600" spc="-1" dirty="0">
              <a:solidFill>
                <a:srgbClr val="000000"/>
              </a:solidFill>
              <a:uFill>
                <a:solidFill>
                  <a:srgbClr val="FFFFFF"/>
                </a:solidFill>
              </a:uFill>
            </a:endParaRPr>
          </a:p>
          <a:p>
            <a:pPr marL="285750" indent="-285750">
              <a:lnSpc>
                <a:spcPct val="200000"/>
              </a:lnSpc>
              <a:buFont typeface="Arial" panose="020B0604020202020204" pitchFamily="34" charset="0"/>
              <a:buChar char="•"/>
            </a:pPr>
            <a:r>
              <a:rPr lang="zh-CN" altLang="en-US" sz="1400" spc="-1" dirty="0">
                <a:solidFill>
                  <a:srgbClr val="000000"/>
                </a:solidFill>
                <a:uFill>
                  <a:solidFill>
                    <a:srgbClr val="FFFFFF"/>
                  </a:solidFill>
                </a:uFill>
              </a:rPr>
              <a:t>对应</a:t>
            </a:r>
            <a:r>
              <a:rPr lang="en-US" altLang="zh-CN" sz="1400" spc="-1" dirty="0">
                <a:solidFill>
                  <a:srgbClr val="000000"/>
                </a:solidFill>
                <a:uFill>
                  <a:solidFill>
                    <a:srgbClr val="FFFFFF"/>
                  </a:solidFill>
                </a:uFill>
              </a:rPr>
              <a:t>lib</a:t>
            </a:r>
            <a:r>
              <a:rPr lang="zh-CN" altLang="en-US" sz="1400" spc="-1" dirty="0">
                <a:solidFill>
                  <a:srgbClr val="000000"/>
                </a:solidFill>
                <a:uFill>
                  <a:solidFill>
                    <a:srgbClr val="FFFFFF"/>
                  </a:solidFill>
                </a:uFill>
              </a:rPr>
              <a:t>生成在</a:t>
            </a:r>
            <a:r>
              <a:rPr lang="en-US" altLang="zh-CN" sz="1400" spc="-1" dirty="0">
                <a:solidFill>
                  <a:srgbClr val="000000"/>
                </a:solidFill>
                <a:uFill>
                  <a:solidFill>
                    <a:srgbClr val="FFFFFF"/>
                  </a:solidFill>
                </a:uFill>
              </a:rPr>
              <a:t>/</a:t>
            </a:r>
            <a:r>
              <a:rPr lang="en-US" altLang="zh-CN" sz="1400" spc="-1" dirty="0" err="1">
                <a:solidFill>
                  <a:srgbClr val="000000"/>
                </a:solidFill>
                <a:uFill>
                  <a:solidFill>
                    <a:srgbClr val="FFFFFF"/>
                  </a:solidFill>
                </a:uFill>
              </a:rPr>
              <a:t>devel</a:t>
            </a:r>
            <a:r>
              <a:rPr lang="zh-CN" altLang="en-US" sz="1400" spc="-1" dirty="0">
                <a:solidFill>
                  <a:srgbClr val="000000"/>
                </a:solidFill>
                <a:uFill>
                  <a:solidFill>
                    <a:srgbClr val="FFFFFF"/>
                  </a:solidFill>
                </a:uFill>
              </a:rPr>
              <a:t>下</a:t>
            </a:r>
            <a:endParaRPr lang="en-US" altLang="zh-CN" sz="1400" spc="-1" dirty="0">
              <a:solidFill>
                <a:srgbClr val="000000"/>
              </a:solidFill>
              <a:uFill>
                <a:solidFill>
                  <a:srgbClr val="FFFFFF"/>
                </a:solidFill>
              </a:uFill>
            </a:endParaRPr>
          </a:p>
          <a:p>
            <a:pPr marL="285750" indent="-285750">
              <a:lnSpc>
                <a:spcPct val="200000"/>
              </a:lnSpc>
              <a:buFont typeface="Arial" panose="020B0604020202020204" pitchFamily="34" charset="0"/>
              <a:buChar char="•"/>
            </a:pPr>
            <a:r>
              <a:rPr lang="zh-CN" altLang="en-US" sz="1400" spc="-1" dirty="0">
                <a:solidFill>
                  <a:srgbClr val="000000"/>
                </a:solidFill>
                <a:uFill>
                  <a:solidFill>
                    <a:srgbClr val="FFFFFF"/>
                  </a:solidFill>
                </a:uFill>
              </a:rPr>
              <a:t>对应</a:t>
            </a:r>
            <a:r>
              <a:rPr lang="en-US" altLang="zh-CN" sz="1400" spc="-1" dirty="0">
                <a:solidFill>
                  <a:srgbClr val="000000"/>
                </a:solidFill>
                <a:uFill>
                  <a:solidFill>
                    <a:srgbClr val="FFFFFF"/>
                  </a:solidFill>
                </a:uFill>
              </a:rPr>
              <a:t>bin</a:t>
            </a:r>
            <a:r>
              <a:rPr lang="zh-CN" altLang="en-US" sz="1400" spc="-1" dirty="0">
                <a:solidFill>
                  <a:srgbClr val="000000"/>
                </a:solidFill>
                <a:uFill>
                  <a:solidFill>
                    <a:srgbClr val="FFFFFF"/>
                  </a:solidFill>
                </a:uFill>
              </a:rPr>
              <a:t>生成在</a:t>
            </a:r>
            <a:r>
              <a:rPr lang="en-US" altLang="zh-CN" sz="1400" spc="-1" dirty="0">
                <a:solidFill>
                  <a:srgbClr val="000000"/>
                </a:solidFill>
                <a:uFill>
                  <a:solidFill>
                    <a:srgbClr val="FFFFFF"/>
                  </a:solidFill>
                </a:uFill>
              </a:rPr>
              <a:t>/build</a:t>
            </a:r>
            <a:r>
              <a:rPr lang="zh-CN" altLang="en-US" sz="1400" spc="-1" dirty="0">
                <a:solidFill>
                  <a:srgbClr val="000000"/>
                </a:solidFill>
                <a:uFill>
                  <a:solidFill>
                    <a:srgbClr val="FFFFFF"/>
                  </a:solidFill>
                </a:uFill>
              </a:rPr>
              <a:t>下</a:t>
            </a:r>
            <a:endParaRPr lang="en-US" altLang="zh-CN" sz="1400" spc="-1" dirty="0">
              <a:solidFill>
                <a:srgbClr val="000000"/>
              </a:solidFill>
              <a:uFill>
                <a:solidFill>
                  <a:srgbClr val="FFFFFF"/>
                </a:solidFill>
              </a:uFill>
            </a:endParaRPr>
          </a:p>
        </p:txBody>
      </p:sp>
      <p:pic>
        <p:nvPicPr>
          <p:cNvPr id="2" name="图片 1">
            <a:extLst>
              <a:ext uri="{FF2B5EF4-FFF2-40B4-BE49-F238E27FC236}">
                <a16:creationId xmlns:a16="http://schemas.microsoft.com/office/drawing/2014/main" id="{6B4E27BD-A4D9-40CB-A0B9-32D1EDEB2FFF}"/>
              </a:ext>
            </a:extLst>
          </p:cNvPr>
          <p:cNvPicPr>
            <a:picLocks noChangeAspect="1"/>
          </p:cNvPicPr>
          <p:nvPr/>
        </p:nvPicPr>
        <p:blipFill>
          <a:blip r:embed="rId4"/>
          <a:stretch>
            <a:fillRect/>
          </a:stretch>
        </p:blipFill>
        <p:spPr>
          <a:xfrm>
            <a:off x="647701" y="2254333"/>
            <a:ext cx="4944180" cy="628314"/>
          </a:xfrm>
          <a:prstGeom prst="rect">
            <a:avLst/>
          </a:prstGeom>
        </p:spPr>
      </p:pic>
      <p:sp>
        <p:nvSpPr>
          <p:cNvPr id="12" name="矩形 11">
            <a:extLst>
              <a:ext uri="{FF2B5EF4-FFF2-40B4-BE49-F238E27FC236}">
                <a16:creationId xmlns:a16="http://schemas.microsoft.com/office/drawing/2014/main" id="{2C82F069-E912-4316-B0F1-6E7FD591012A}"/>
              </a:ext>
            </a:extLst>
          </p:cNvPr>
          <p:cNvSpPr/>
          <p:nvPr/>
        </p:nvSpPr>
        <p:spPr>
          <a:xfrm>
            <a:off x="4749508" y="3059732"/>
            <a:ext cx="3905250" cy="1381147"/>
          </a:xfrm>
          <a:prstGeom prst="rect">
            <a:avLst/>
          </a:prstGeom>
          <a:ln>
            <a:solidFill>
              <a:schemeClr val="accent1"/>
            </a:solidFill>
            <a:prstDash val="dash"/>
          </a:ln>
        </p:spPr>
        <p:txBody>
          <a:bodyPr wrap="square">
            <a:spAutoFit/>
          </a:bodyPr>
          <a:lstStyle/>
          <a:p>
            <a:pPr marL="285750" lvl="0" indent="-285750">
              <a:lnSpc>
                <a:spcPct val="200000"/>
              </a:lnSpc>
              <a:buFont typeface="Wingdings" panose="05000000000000000000" pitchFamily="2" charset="2"/>
              <a:buChar char="Ø"/>
            </a:pPr>
            <a:r>
              <a:rPr lang="en-US" altLang="zh-CN" sz="1600" spc="-1" dirty="0">
                <a:solidFill>
                  <a:srgbClr val="000000"/>
                </a:solidFill>
                <a:uFill>
                  <a:solidFill>
                    <a:srgbClr val="FFFFFF"/>
                  </a:solidFill>
                </a:uFill>
              </a:rPr>
              <a:t>Catkin</a:t>
            </a:r>
            <a:r>
              <a:rPr lang="zh-CN" altLang="en-US" sz="1600" spc="-1" dirty="0">
                <a:solidFill>
                  <a:srgbClr val="000000"/>
                </a:solidFill>
                <a:uFill>
                  <a:solidFill>
                    <a:srgbClr val="FFFFFF"/>
                  </a:solidFill>
                </a:uFill>
              </a:rPr>
              <a:t>工具工程实例</a:t>
            </a:r>
            <a:endParaRPr lang="en-US" altLang="zh-CN" sz="1600" spc="-1" dirty="0">
              <a:solidFill>
                <a:srgbClr val="000000"/>
              </a:solidFill>
              <a:uFill>
                <a:solidFill>
                  <a:srgbClr val="FFFFFF"/>
                </a:solidFill>
              </a:uFill>
            </a:endParaRPr>
          </a:p>
          <a:p>
            <a:pPr marL="285750" lvl="0" indent="-285750">
              <a:lnSpc>
                <a:spcPct val="200000"/>
              </a:lnSpc>
              <a:buFont typeface="Arial" panose="020B0604020202020204" pitchFamily="34" charset="0"/>
              <a:buChar char="•"/>
            </a:pPr>
            <a:r>
              <a:rPr lang="en-US" altLang="zh-CN" sz="1400" spc="-1" dirty="0">
                <a:solidFill>
                  <a:srgbClr val="000000"/>
                </a:solidFill>
                <a:uFill>
                  <a:solidFill>
                    <a:srgbClr val="FFFFFF"/>
                  </a:solidFill>
                </a:uFill>
              </a:rPr>
              <a:t>ROS1.0[</a:t>
            </a:r>
            <a:r>
              <a:rPr lang="zh-CN" altLang="en-US" sz="1400" spc="-1" dirty="0">
                <a:solidFill>
                  <a:srgbClr val="000000"/>
                </a:solidFill>
                <a:uFill>
                  <a:solidFill>
                    <a:srgbClr val="FFFFFF"/>
                  </a:solidFill>
                </a:uFill>
              </a:rPr>
              <a:t>机器人操作系统</a:t>
            </a:r>
            <a:r>
              <a:rPr lang="en-US" altLang="zh-CN" sz="1400" spc="-1" dirty="0">
                <a:solidFill>
                  <a:srgbClr val="000000"/>
                </a:solidFill>
                <a:uFill>
                  <a:solidFill>
                    <a:srgbClr val="FFFFFF"/>
                  </a:solidFill>
                </a:uFill>
              </a:rPr>
              <a:t>]</a:t>
            </a:r>
            <a:r>
              <a:rPr lang="zh-CN" altLang="en-US" sz="1400" spc="-1" dirty="0">
                <a:solidFill>
                  <a:srgbClr val="000000"/>
                </a:solidFill>
                <a:uFill>
                  <a:solidFill>
                    <a:srgbClr val="FFFFFF"/>
                  </a:solidFill>
                </a:uFill>
              </a:rPr>
              <a:t>是基于</a:t>
            </a:r>
            <a:r>
              <a:rPr lang="en-US" altLang="zh-CN" sz="1400" spc="-1" dirty="0">
                <a:solidFill>
                  <a:srgbClr val="000000"/>
                </a:solidFill>
                <a:uFill>
                  <a:solidFill>
                    <a:srgbClr val="FFFFFF"/>
                  </a:solidFill>
                </a:uFill>
              </a:rPr>
              <a:t>catkin</a:t>
            </a:r>
            <a:r>
              <a:rPr lang="zh-CN" altLang="en-US" sz="1400" spc="-1" dirty="0">
                <a:solidFill>
                  <a:srgbClr val="000000"/>
                </a:solidFill>
                <a:uFill>
                  <a:solidFill>
                    <a:srgbClr val="FFFFFF"/>
                  </a:solidFill>
                </a:uFill>
              </a:rPr>
              <a:t>工具进行管理，更以实现</a:t>
            </a:r>
            <a:r>
              <a:rPr lang="en-US" altLang="zh-CN" sz="1400" spc="-1" dirty="0">
                <a:solidFill>
                  <a:srgbClr val="000000"/>
                </a:solidFill>
                <a:uFill>
                  <a:solidFill>
                    <a:srgbClr val="FFFFFF"/>
                  </a:solidFill>
                </a:uFill>
              </a:rPr>
              <a:t>pkg</a:t>
            </a:r>
            <a:r>
              <a:rPr lang="zh-CN" altLang="en-US" sz="1400" spc="-1" dirty="0">
                <a:solidFill>
                  <a:srgbClr val="000000"/>
                </a:solidFill>
                <a:uFill>
                  <a:solidFill>
                    <a:srgbClr val="FFFFFF"/>
                  </a:solidFill>
                </a:uFill>
              </a:rPr>
              <a:t>的管理与依赖。</a:t>
            </a:r>
          </a:p>
        </p:txBody>
      </p:sp>
    </p:spTree>
    <p:extLst>
      <p:ext uri="{BB962C8B-B14F-4D97-AF65-F5344CB8AC3E}">
        <p14:creationId xmlns:p14="http://schemas.microsoft.com/office/powerpoint/2010/main" val="424326141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5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56" name="CustomShape 3"/>
          <p:cNvSpPr/>
          <p:nvPr/>
        </p:nvSpPr>
        <p:spPr>
          <a:xfrm>
            <a:off x="341999" y="174240"/>
            <a:ext cx="5039625"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zh-CN" altLang="en-US" sz="2800" dirty="0">
                <a:latin typeface="+mj-ea"/>
              </a:rPr>
              <a:t>什么是「</a:t>
            </a:r>
            <a:r>
              <a:rPr lang="en-US" altLang="zh-CN" sz="2800" dirty="0">
                <a:latin typeface="+mj-ea"/>
              </a:rPr>
              <a:t> SLAM</a:t>
            </a:r>
            <a:r>
              <a:rPr lang="zh-CN" altLang="en-US" sz="2800" dirty="0">
                <a:latin typeface="+mj-ea"/>
              </a:rPr>
              <a:t>研习社」？</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F9A1451D-433D-434B-A14D-A5FE974C2B6A}"/>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42F9DB9C-C42E-4207-A69F-3A99A70A4E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10" name="Rectangle 3">
            <a:extLst>
              <a:ext uri="{FF2B5EF4-FFF2-40B4-BE49-F238E27FC236}">
                <a16:creationId xmlns:a16="http://schemas.microsoft.com/office/drawing/2014/main" id="{065E373A-9D6A-4392-A377-A755179E9CDD}"/>
              </a:ext>
            </a:extLst>
          </p:cNvPr>
          <p:cNvSpPr txBox="1">
            <a:spLocks noChangeArrowheads="1"/>
          </p:cNvSpPr>
          <p:nvPr/>
        </p:nvSpPr>
        <p:spPr>
          <a:xfrm>
            <a:off x="341999" y="1212052"/>
            <a:ext cx="8229600" cy="3785823"/>
          </a:xfrm>
          <a:prstGeom prst="rect">
            <a:avLst/>
          </a:prstGeom>
        </p:spPr>
        <p:txBody>
          <a:bodyPr vert="horz" lIns="91440" tIns="45720" rIns="91440" bIns="45720" rtlCol="0">
            <a:normAutofit/>
          </a:bodyPr>
          <a:lstStyle>
            <a:lvl1pPr marL="171450" indent="-170815"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0815"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0815"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0815"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Ø"/>
            </a:pPr>
            <a:r>
              <a:rPr lang="zh-CN" altLang="en-US" sz="2000" dirty="0"/>
              <a:t>什么是必须滴？</a:t>
            </a:r>
            <a:endParaRPr lang="en-US" altLang="zh-CN" sz="2000" dirty="0"/>
          </a:p>
          <a:p>
            <a:r>
              <a:rPr lang="zh-CN" altLang="en-US" sz="1600" dirty="0"/>
              <a:t>计算机视觉</a:t>
            </a:r>
            <a:r>
              <a:rPr lang="en-US" altLang="zh-CN" sz="1600" dirty="0"/>
              <a:t>life</a:t>
            </a:r>
            <a:r>
              <a:rPr lang="zh-CN" altLang="en-US" sz="1600" dirty="0"/>
              <a:t>读者自发组织，专注于</a:t>
            </a:r>
            <a:r>
              <a:rPr lang="en-US" altLang="zh-CN" sz="1600" dirty="0"/>
              <a:t>SLAM</a:t>
            </a:r>
            <a:r>
              <a:rPr lang="zh-CN" altLang="en-US" sz="1600" dirty="0"/>
              <a:t>的开源学习组织</a:t>
            </a:r>
            <a:endParaRPr lang="en-US" altLang="zh-CN" sz="1600" dirty="0"/>
          </a:p>
          <a:p>
            <a:r>
              <a:rPr lang="zh-CN" altLang="en-US" sz="1600" dirty="0"/>
              <a:t>宗旨：</a:t>
            </a:r>
            <a:r>
              <a:rPr lang="en-US" altLang="zh-CN" sz="1600" dirty="0"/>
              <a:t>SLAM</a:t>
            </a:r>
            <a:r>
              <a:rPr lang="zh-CN" altLang="en-US" sz="1600" dirty="0"/>
              <a:t>技术从基础到应用，懂原理会应用，完全搞透彻，不留死角</a:t>
            </a:r>
            <a:endParaRPr lang="en-US" altLang="zh-CN" sz="1600" dirty="0"/>
          </a:p>
          <a:p>
            <a:r>
              <a:rPr lang="zh-CN" altLang="en-US" sz="1600" dirty="0"/>
              <a:t>角色：主讲、嘉宾、联络、宣传、策划</a:t>
            </a:r>
            <a:endParaRPr lang="en-US" altLang="zh-CN" sz="1600" dirty="0"/>
          </a:p>
          <a:p>
            <a:r>
              <a:rPr lang="zh-CN" altLang="en-US" sz="1600" dirty="0"/>
              <a:t>报名：</a:t>
            </a:r>
            <a:r>
              <a:rPr lang="en-US" altLang="zh-CN" sz="1600" dirty="0">
                <a:hlinkClick r:id="rId4"/>
              </a:rPr>
              <a:t>simiter@126.com</a:t>
            </a:r>
            <a:endParaRPr lang="en-US" altLang="zh-CN" sz="1600" dirty="0"/>
          </a:p>
          <a:p>
            <a:r>
              <a:rPr lang="zh-CN" altLang="en-US" sz="1600" dirty="0"/>
              <a:t>报名主讲</a:t>
            </a:r>
            <a:r>
              <a:rPr lang="en-US" altLang="zh-CN" sz="1600" dirty="0"/>
              <a:t>/</a:t>
            </a:r>
            <a:r>
              <a:rPr lang="zh-CN" altLang="en-US" sz="1600" dirty="0"/>
              <a:t>嘉宾不需要你是大牛，只要熟悉</a:t>
            </a:r>
            <a:r>
              <a:rPr lang="en-US" altLang="zh-CN" sz="1600" dirty="0"/>
              <a:t>SLAM</a:t>
            </a:r>
            <a:r>
              <a:rPr lang="zh-CN" altLang="en-US" sz="1600" dirty="0"/>
              <a:t>某个知识点即可</a:t>
            </a:r>
            <a:endParaRPr lang="en-US" altLang="zh-CN" sz="1600" dirty="0"/>
          </a:p>
          <a:p>
            <a:r>
              <a:rPr lang="en-US" altLang="zh-CN" sz="1600" dirty="0">
                <a:hlinkClick r:id="rId5"/>
              </a:rPr>
              <a:t>SLAM</a:t>
            </a:r>
            <a:r>
              <a:rPr lang="zh-CN" altLang="en-US" sz="1600" dirty="0">
                <a:hlinkClick r:id="rId5"/>
              </a:rPr>
              <a:t>研习社详细介绍、直播预告、视频回放链接</a:t>
            </a:r>
            <a:endParaRPr lang="en-US" altLang="zh-CN" sz="1600" dirty="0"/>
          </a:p>
          <a:p>
            <a:r>
              <a:rPr lang="en-US" altLang="zh-CN" sz="1600" dirty="0"/>
              <a:t>https://github.com/electech6/LearnSLAM/blob/master/README.md</a:t>
            </a:r>
            <a:endParaRPr lang="en-US" altLang="zh-CN" sz="1800" dirty="0"/>
          </a:p>
        </p:txBody>
      </p:sp>
    </p:spTree>
    <p:extLst>
      <p:ext uri="{BB962C8B-B14F-4D97-AF65-F5344CB8AC3E}">
        <p14:creationId xmlns:p14="http://schemas.microsoft.com/office/powerpoint/2010/main" val="332792094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CustomShape 1"/>
          <p:cNvSpPr/>
          <p:nvPr/>
        </p:nvSpPr>
        <p:spPr>
          <a:xfrm>
            <a:off x="2433240" y="731520"/>
            <a:ext cx="4275720" cy="344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2000" b="1" strike="noStrike" spc="-1">
                <a:solidFill>
                  <a:srgbClr val="F2F2F2"/>
                </a:solidFill>
                <a:uFill>
                  <a:solidFill>
                    <a:srgbClr val="FFFFFF"/>
                  </a:solidFill>
                </a:uFill>
                <a:latin typeface="微软雅黑"/>
                <a:ea typeface="微软雅黑"/>
              </a:rPr>
              <a:t>？</a:t>
            </a:r>
            <a:endParaRPr lang="en-US" sz="1800" b="0" strike="noStrike" spc="-1">
              <a:solidFill>
                <a:srgbClr val="000000"/>
              </a:solidFill>
              <a:uFill>
                <a:solidFill>
                  <a:srgbClr val="FFFFFF"/>
                </a:solidFill>
              </a:uFill>
              <a:latin typeface="Arial"/>
            </a:endParaRPr>
          </a:p>
        </p:txBody>
      </p:sp>
      <p:sp>
        <p:nvSpPr>
          <p:cNvPr id="169" name="CustomShape 2"/>
          <p:cNvSpPr/>
          <p:nvPr/>
        </p:nvSpPr>
        <p:spPr>
          <a:xfrm>
            <a:off x="2433240" y="1873080"/>
            <a:ext cx="4275720" cy="130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8000" b="1" strike="noStrike" spc="-1">
                <a:solidFill>
                  <a:srgbClr val="666666"/>
                </a:solidFill>
                <a:uFill>
                  <a:solidFill>
                    <a:srgbClr val="FFFFFF"/>
                  </a:solidFill>
                </a:uFill>
                <a:latin typeface="微软雅黑"/>
                <a:ea typeface="微软雅黑"/>
              </a:rPr>
              <a:t>Q</a:t>
            </a:r>
            <a:r>
              <a:rPr lang="en-US" sz="7200" b="1" strike="noStrike" spc="-1">
                <a:solidFill>
                  <a:srgbClr val="666666"/>
                </a:solidFill>
                <a:uFill>
                  <a:solidFill>
                    <a:srgbClr val="FFFFFF"/>
                  </a:solidFill>
                </a:uFill>
                <a:latin typeface="微软雅黑"/>
                <a:ea typeface="微软雅黑"/>
              </a:rPr>
              <a:t>&amp;</a:t>
            </a:r>
            <a:r>
              <a:rPr lang="en-US" sz="8000" b="1" strike="noStrike" spc="-1">
                <a:solidFill>
                  <a:srgbClr val="666666"/>
                </a:solidFill>
                <a:uFill>
                  <a:solidFill>
                    <a:srgbClr val="FFFFFF"/>
                  </a:solidFill>
                </a:uFill>
                <a:latin typeface="微软雅黑"/>
                <a:ea typeface="微软雅黑"/>
              </a:rPr>
              <a:t>A</a:t>
            </a:r>
            <a:endParaRPr lang="en-US" sz="1800" b="0" strike="noStrike" spc="-1">
              <a:solidFill>
                <a:srgbClr val="000000"/>
              </a:solidFill>
              <a:uFill>
                <a:solidFill>
                  <a:srgbClr val="FFFFFF"/>
                </a:solidFill>
              </a:uFill>
              <a:latin typeface="Arial"/>
            </a:endParaRPr>
          </a:p>
        </p:txBody>
      </p:sp>
      <p:sp>
        <p:nvSpPr>
          <p:cNvPr id="170" name="Line 3"/>
          <p:cNvSpPr/>
          <p:nvPr/>
        </p:nvSpPr>
        <p:spPr>
          <a:xfrm>
            <a:off x="342000" y="1018080"/>
            <a:ext cx="8304120" cy="360"/>
          </a:xfrm>
          <a:prstGeom prst="line">
            <a:avLst/>
          </a:prstGeom>
          <a:ln w="19080">
            <a:solidFill>
              <a:srgbClr val="843C0B"/>
            </a:solidFill>
            <a:miter/>
          </a:ln>
        </p:spPr>
        <p:style>
          <a:lnRef idx="0">
            <a:scrgbClr r="0" g="0" b="0"/>
          </a:lnRef>
          <a:fillRef idx="0">
            <a:scrgbClr r="0" g="0" b="0"/>
          </a:fillRef>
          <a:effectRef idx="0">
            <a:scrgbClr r="0" g="0" b="0"/>
          </a:effectRef>
          <a:fontRef idx="minor"/>
        </p:style>
      </p:sp>
      <p:sp>
        <p:nvSpPr>
          <p:cNvPr id="171" name="Line 4"/>
          <p:cNvSpPr/>
          <p:nvPr/>
        </p:nvSpPr>
        <p:spPr>
          <a:xfrm>
            <a:off x="342000" y="1055520"/>
            <a:ext cx="5249880" cy="360"/>
          </a:xfrm>
          <a:prstGeom prst="line">
            <a:avLst/>
          </a:prstGeom>
          <a:ln w="76320">
            <a:solidFill>
              <a:srgbClr val="6F1B1B"/>
            </a:solidFill>
            <a:miter/>
          </a:ln>
        </p:spPr>
        <p:style>
          <a:lnRef idx="0">
            <a:scrgbClr r="0" g="0" b="0"/>
          </a:lnRef>
          <a:fillRef idx="0">
            <a:scrgbClr r="0" g="0" b="0"/>
          </a:fillRef>
          <a:effectRef idx="0">
            <a:scrgbClr r="0" g="0" b="0"/>
          </a:effectRef>
          <a:fontRef idx="minor"/>
        </p:style>
      </p:sp>
      <p:sp>
        <p:nvSpPr>
          <p:cNvPr id="172" name="CustomShape 5"/>
          <p:cNvSpPr/>
          <p:nvPr/>
        </p:nvSpPr>
        <p:spPr>
          <a:xfrm>
            <a:off x="342000" y="174240"/>
            <a:ext cx="8228520"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00000"/>
              </a:lnSpc>
            </a:pPr>
            <a:r>
              <a:rPr lang="en-US" sz="3600" b="1" strike="noStrike" spc="-1">
                <a:solidFill>
                  <a:srgbClr val="000000"/>
                </a:solidFill>
                <a:uFill>
                  <a:solidFill>
                    <a:srgbClr val="FFFFFF"/>
                  </a:solidFill>
                </a:uFill>
                <a:latin typeface="Arial"/>
                <a:ea typeface="DejaVu Sans"/>
              </a:rPr>
              <a:t>在线问答</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CustomShape 1"/>
          <p:cNvSpPr/>
          <p:nvPr/>
        </p:nvSpPr>
        <p:spPr>
          <a:xfrm>
            <a:off x="3031560" y="2038320"/>
            <a:ext cx="3321360" cy="607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400" b="1" strike="noStrike" spc="-1">
                <a:solidFill>
                  <a:srgbClr val="464646"/>
                </a:solidFill>
                <a:uFill>
                  <a:solidFill>
                    <a:srgbClr val="FFFFFF"/>
                  </a:solidFill>
                </a:uFill>
                <a:latin typeface="微软雅黑"/>
                <a:ea typeface="微软雅黑"/>
              </a:rPr>
              <a:t>感谢各位聆听</a:t>
            </a:r>
            <a:endParaRPr lang="en-US" sz="1800" b="0" strike="noStrike" spc="-1">
              <a:solidFill>
                <a:srgbClr val="000000"/>
              </a:solidFill>
              <a:uFill>
                <a:solidFill>
                  <a:srgbClr val="FFFFFF"/>
                </a:solidFill>
              </a:uFill>
              <a:latin typeface="Arial"/>
            </a:endParaRPr>
          </a:p>
        </p:txBody>
      </p:sp>
      <p:sp>
        <p:nvSpPr>
          <p:cNvPr id="174" name="CustomShape 2"/>
          <p:cNvSpPr/>
          <p:nvPr/>
        </p:nvSpPr>
        <p:spPr>
          <a:xfrm>
            <a:off x="3108240" y="2615400"/>
            <a:ext cx="3450960" cy="394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a:solidFill>
                  <a:srgbClr val="464646"/>
                </a:solidFill>
                <a:uFill>
                  <a:solidFill>
                    <a:srgbClr val="FFFFFF"/>
                  </a:solidFill>
                </a:uFill>
                <a:latin typeface="Arial"/>
                <a:ea typeface="DejaVu Sans"/>
              </a:rPr>
              <a:t>Thanks for Listening</a:t>
            </a:r>
            <a:endParaRPr lang="en-US" sz="1800" b="0" strike="noStrike" spc="-1">
              <a:solidFill>
                <a:srgbClr val="000000"/>
              </a:solidFill>
              <a:uFill>
                <a:solidFill>
                  <a:srgbClr val="FFFFFF"/>
                </a:solidFill>
              </a:uFill>
              <a:latin typeface="Arial"/>
            </a:endParaRPr>
          </a:p>
        </p:txBody>
      </p:sp>
      <p:sp>
        <p:nvSpPr>
          <p:cNvPr id="175" name="CustomShape 3"/>
          <p:cNvSpPr/>
          <p:nvPr/>
        </p:nvSpPr>
        <p:spPr>
          <a:xfrm rot="840000">
            <a:off x="5863560" y="1991340"/>
            <a:ext cx="1894320" cy="1308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8000" b="1" strike="noStrike" spc="-1" dirty="0">
                <a:solidFill>
                  <a:srgbClr val="005BAC"/>
                </a:solidFill>
                <a:uFill>
                  <a:solidFill>
                    <a:srgbClr val="FFFFFF"/>
                  </a:solidFill>
                </a:uFill>
                <a:latin typeface="微软雅黑"/>
                <a:ea typeface="微软雅黑"/>
              </a:rPr>
              <a:t>！</a:t>
            </a:r>
            <a:endParaRPr lang="en-US" sz="18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CustomShape 1"/>
          <p:cNvSpPr/>
          <p:nvPr/>
        </p:nvSpPr>
        <p:spPr>
          <a:xfrm>
            <a:off x="623880" y="637920"/>
            <a:ext cx="7885800" cy="2138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nSpc>
                <a:spcPct val="100000"/>
              </a:lnSpc>
            </a:pPr>
            <a:r>
              <a:rPr lang="en-US" sz="4500" b="0" strike="noStrike" spc="-1" dirty="0">
                <a:solidFill>
                  <a:srgbClr val="5B9BD5"/>
                </a:solidFill>
                <a:uFill>
                  <a:solidFill>
                    <a:srgbClr val="FFFFFF"/>
                  </a:solidFill>
                </a:uFill>
                <a:latin typeface="Arial"/>
                <a:ea typeface="DejaVu Sans"/>
              </a:rPr>
              <a:t>2.</a:t>
            </a:r>
            <a:r>
              <a:rPr lang="en-US" sz="4500" b="0" strike="noStrike" spc="-1" dirty="0">
                <a:solidFill>
                  <a:srgbClr val="000000"/>
                </a:solidFill>
                <a:uFill>
                  <a:solidFill>
                    <a:srgbClr val="FFFFFF"/>
                  </a:solidFill>
                </a:uFill>
                <a:latin typeface="Arial"/>
                <a:ea typeface="DejaVu Sans"/>
              </a:rPr>
              <a:t>CMake的主体框架</a:t>
            </a:r>
            <a:endParaRPr lang="en-US" sz="1800" b="0" strike="noStrike" spc="-1" dirty="0">
              <a:solidFill>
                <a:srgbClr val="000000"/>
              </a:solidFill>
              <a:uFill>
                <a:solidFill>
                  <a:srgbClr val="FFFFFF"/>
                </a:solidFill>
              </a:uFill>
              <a:latin typeface="Arial"/>
            </a:endParaRPr>
          </a:p>
        </p:txBody>
      </p:sp>
      <p:sp>
        <p:nvSpPr>
          <p:cNvPr id="143" name="CustomShape 2"/>
          <p:cNvSpPr/>
          <p:nvPr/>
        </p:nvSpPr>
        <p:spPr>
          <a:xfrm>
            <a:off x="623880" y="2772360"/>
            <a:ext cx="7885800" cy="56880"/>
          </a:xfrm>
          <a:prstGeom prst="rect">
            <a:avLst/>
          </a:prstGeom>
          <a:solidFill>
            <a:srgbClr val="5B9BD5"/>
          </a:solidFill>
          <a:ln w="12600">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4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46" name="CustomShape 3"/>
          <p:cNvSpPr/>
          <p:nvPr/>
        </p:nvSpPr>
        <p:spPr>
          <a:xfrm>
            <a:off x="342000" y="174240"/>
            <a:ext cx="4435560"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sz="2800" b="0" strike="noStrike" spc="-1" dirty="0">
                <a:solidFill>
                  <a:srgbClr val="000000"/>
                </a:solidFill>
                <a:uFill>
                  <a:solidFill>
                    <a:srgbClr val="FFFFFF"/>
                  </a:solidFill>
                </a:uFill>
                <a:latin typeface="Arial"/>
                <a:ea typeface="DejaVu Sans"/>
              </a:rPr>
              <a:t>2. </a:t>
            </a:r>
            <a:r>
              <a:rPr lang="en-US" sz="2800" b="0" strike="noStrike" spc="-1" dirty="0" err="1">
                <a:solidFill>
                  <a:srgbClr val="000000"/>
                </a:solidFill>
                <a:uFill>
                  <a:solidFill>
                    <a:srgbClr val="FFFFFF"/>
                  </a:solidFill>
                </a:uFill>
                <a:latin typeface="Arial"/>
                <a:ea typeface="DejaVu Sans"/>
              </a:rPr>
              <a:t>CMake语法的主体框架</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B878CA14-C650-4B69-BC8F-588A3839DB3D}"/>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5B530CA7-52E8-4406-838F-596B174587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2" name="Rectangle 1">
            <a:extLst>
              <a:ext uri="{FF2B5EF4-FFF2-40B4-BE49-F238E27FC236}">
                <a16:creationId xmlns:a16="http://schemas.microsoft.com/office/drawing/2014/main" id="{53371423-F3F0-47A2-A5F6-046E003351D0}"/>
              </a:ext>
            </a:extLst>
          </p:cNvPr>
          <p:cNvSpPr>
            <a:spLocks noChangeArrowheads="1"/>
          </p:cNvSpPr>
          <p:nvPr/>
        </p:nvSpPr>
        <p:spPr bwMode="auto">
          <a:xfrm>
            <a:off x="402956" y="1450455"/>
            <a:ext cx="8251802" cy="2366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zh-CN" altLang="en-US" sz="2000" b="0" i="0" u="none" strike="noStrike" cap="none" normalizeH="0" baseline="0" dirty="0">
                <a:ln>
                  <a:noFill/>
                </a:ln>
                <a:solidFill>
                  <a:schemeClr val="tx1"/>
                </a:solidFill>
                <a:effectLst/>
                <a:latin typeface="Arial" panose="020B0604020202020204" pitchFamily="34" charset="0"/>
              </a:rPr>
              <a:t>谈到</a:t>
            </a:r>
            <a:r>
              <a:rPr kumimoji="0" lang="en-US" altLang="zh-CN" sz="2000" b="0" i="0" u="none" strike="noStrike" cap="none" normalizeH="0" baseline="0" dirty="0" err="1">
                <a:ln>
                  <a:noFill/>
                </a:ln>
                <a:solidFill>
                  <a:schemeClr val="tx1"/>
                </a:solidFill>
                <a:effectLst/>
                <a:latin typeface="Arial" panose="020B0604020202020204" pitchFamily="34" charset="0"/>
              </a:rPr>
              <a:t>Cmake</a:t>
            </a:r>
            <a:r>
              <a:rPr kumimoji="0" lang="zh-CN" altLang="en-US" sz="2000" b="0" i="0" u="none" strike="noStrike" cap="none" normalizeH="0" baseline="0" dirty="0">
                <a:ln>
                  <a:noFill/>
                </a:ln>
                <a:solidFill>
                  <a:schemeClr val="tx1"/>
                </a:solidFill>
                <a:effectLst/>
                <a:latin typeface="Arial" panose="020B0604020202020204" pitchFamily="34" charset="0"/>
              </a:rPr>
              <a:t>我们能想到哪些问题？？？</a:t>
            </a:r>
            <a:endParaRPr kumimoji="0" lang="zh-CN" altLang="zh-CN" sz="2000" b="0" i="0" u="none" strike="noStrike" cap="none" normalizeH="0" baseline="0" dirty="0">
              <a:ln>
                <a:noFill/>
              </a:ln>
              <a:solidFill>
                <a:schemeClr val="tx1"/>
              </a:solidFill>
              <a:effectLst/>
              <a:latin typeface="Arial" panose="020B0604020202020204" pitchFamily="34" charset="0"/>
            </a:endParaRPr>
          </a:p>
          <a:p>
            <a:pPr marL="285750" marR="0" lvl="0" indent="-285750" algn="just" defTabSz="914400" rtl="0" eaLnBrk="0" fontAlgn="base" latinLnBrk="0" hangingPunct="0">
              <a:lnSpc>
                <a:spcPct val="200000"/>
              </a:lnSpc>
              <a:spcBef>
                <a:spcPct val="0"/>
              </a:spcBef>
              <a:spcAft>
                <a:spcPct val="0"/>
              </a:spcAft>
              <a:buClrTx/>
              <a:buSzTx/>
              <a:buFont typeface="Wingdings" panose="05000000000000000000" pitchFamily="2" charset="2"/>
              <a:buChar char="p"/>
              <a:tabLst/>
            </a:pPr>
            <a:r>
              <a:rPr lang="zh-CN" altLang="en-US" sz="1400" dirty="0">
                <a:latin typeface="Arial" panose="020B0604020202020204" pitchFamily="34" charset="0"/>
              </a:rPr>
              <a:t>如何</a:t>
            </a:r>
            <a:r>
              <a:rPr kumimoji="0" lang="zh-CN" altLang="zh-CN" sz="1400" b="0" i="0" u="none" strike="noStrike" cap="none" normalizeH="0" baseline="0" dirty="0">
                <a:ln>
                  <a:noFill/>
                </a:ln>
                <a:solidFill>
                  <a:schemeClr val="tx1"/>
                </a:solidFill>
                <a:effectLst/>
                <a:latin typeface="Arial" panose="020B0604020202020204" pitchFamily="34" charset="0"/>
              </a:rPr>
              <a:t>去组织一个项目的编译框架 </a:t>
            </a:r>
          </a:p>
          <a:p>
            <a:pPr marL="285750" marR="0" lvl="0" indent="-285750" algn="just" defTabSz="914400" rtl="0" eaLnBrk="0" fontAlgn="base" latinLnBrk="0" hangingPunct="0">
              <a:lnSpc>
                <a:spcPct val="200000"/>
              </a:lnSpc>
              <a:spcBef>
                <a:spcPct val="0"/>
              </a:spcBef>
              <a:spcAft>
                <a:spcPct val="0"/>
              </a:spcAft>
              <a:buClrTx/>
              <a:buSzTx/>
              <a:buFont typeface="Wingdings" panose="05000000000000000000" pitchFamily="2" charset="2"/>
              <a:buChar char="p"/>
              <a:tabLst/>
            </a:pPr>
            <a:r>
              <a:rPr kumimoji="0" lang="zh-CN" altLang="zh-CN" sz="1400" b="0" i="0" u="none" strike="noStrike" cap="none" normalizeH="0" baseline="0" dirty="0">
                <a:ln>
                  <a:noFill/>
                </a:ln>
                <a:solidFill>
                  <a:schemeClr val="tx1"/>
                </a:solidFill>
                <a:effectLst/>
                <a:latin typeface="Arial" panose="020B0604020202020204" pitchFamily="34" charset="0"/>
              </a:rPr>
              <a:t>最终输出目标有哪些（可执行程序，动态库，静态库等）</a:t>
            </a:r>
            <a:endParaRPr kumimoji="0" lang="en-US" altLang="zh-CN" sz="1400" b="0" i="0" u="none" strike="noStrike" cap="none" normalizeH="0" baseline="0" dirty="0">
              <a:ln>
                <a:noFill/>
              </a:ln>
              <a:solidFill>
                <a:schemeClr val="tx1"/>
              </a:solidFill>
              <a:effectLst/>
              <a:latin typeface="Arial" panose="020B0604020202020204" pitchFamily="34" charset="0"/>
            </a:endParaRPr>
          </a:p>
          <a:p>
            <a:pPr marL="285750" lvl="0" indent="-285750" algn="just" eaLnBrk="0" fontAlgn="base" hangingPunct="0">
              <a:lnSpc>
                <a:spcPct val="200000"/>
              </a:lnSpc>
              <a:spcBef>
                <a:spcPct val="0"/>
              </a:spcBef>
              <a:spcAft>
                <a:spcPct val="0"/>
              </a:spcAft>
              <a:buFont typeface="Wingdings" panose="05000000000000000000" pitchFamily="2" charset="2"/>
              <a:buChar char="p"/>
            </a:pPr>
            <a:r>
              <a:rPr lang="zh-CN" altLang="en-US" sz="1400" dirty="0">
                <a:latin typeface="Arial" panose="020B0604020202020204" pitchFamily="34" charset="0"/>
              </a:rPr>
              <a:t>如何配置输出目标文件的指定编译参数（需要哪些编译参数及环境，需要哪些源文件）</a:t>
            </a:r>
            <a:r>
              <a:rPr kumimoji="0" lang="zh-CN" altLang="zh-CN" sz="1400" b="0" i="0" u="none" strike="noStrike" cap="none" normalizeH="0" baseline="0" dirty="0">
                <a:ln>
                  <a:noFill/>
                </a:ln>
                <a:solidFill>
                  <a:schemeClr val="tx1"/>
                </a:solidFill>
                <a:effectLst/>
                <a:latin typeface="Arial" panose="020B0604020202020204" pitchFamily="34" charset="0"/>
              </a:rPr>
              <a:t> </a:t>
            </a:r>
          </a:p>
          <a:p>
            <a:pPr marL="285750" marR="0" lvl="0" indent="-285750" algn="just" defTabSz="914400" rtl="0" eaLnBrk="0" fontAlgn="base" latinLnBrk="0" hangingPunct="0">
              <a:lnSpc>
                <a:spcPct val="200000"/>
              </a:lnSpc>
              <a:spcBef>
                <a:spcPct val="0"/>
              </a:spcBef>
              <a:spcAft>
                <a:spcPct val="0"/>
              </a:spcAft>
              <a:buClrTx/>
              <a:buSzTx/>
              <a:buFont typeface="Wingdings" panose="05000000000000000000" pitchFamily="2" charset="2"/>
              <a:buChar char="p"/>
              <a:tabLst/>
            </a:pPr>
            <a:r>
              <a:rPr lang="zh-CN" altLang="en-US" sz="1400" dirty="0">
                <a:latin typeface="Arial" panose="020B0604020202020204" pitchFamily="34" charset="0"/>
              </a:rPr>
              <a:t>如何为指定的输出目标链接参数（怎么配置内外部依赖的</a:t>
            </a:r>
            <a:r>
              <a:rPr lang="en-US" altLang="zh-CN" sz="1400" dirty="0">
                <a:latin typeface="Arial" panose="020B0604020202020204" pitchFamily="34" charset="0"/>
              </a:rPr>
              <a:t>pkg</a:t>
            </a:r>
            <a:r>
              <a:rPr lang="zh-CN" altLang="en-US" sz="1400" dirty="0">
                <a:latin typeface="Arial" panose="020B0604020202020204" pitchFamily="34" charset="0"/>
              </a:rPr>
              <a:t>及</a:t>
            </a:r>
            <a:r>
              <a:rPr lang="en-US" altLang="zh-CN" sz="1400" dirty="0">
                <a:latin typeface="Arial" panose="020B0604020202020204" pitchFamily="34" charset="0"/>
              </a:rPr>
              <a:t>lib</a:t>
            </a:r>
            <a:r>
              <a:rPr lang="zh-CN" altLang="en-US" sz="1400" dirty="0">
                <a:latin typeface="Arial" panose="020B0604020202020204" pitchFamily="34" charset="0"/>
              </a:rPr>
              <a:t>，怎么链接外部库）</a:t>
            </a:r>
            <a:endParaRPr kumimoji="0" lang="zh-CN" altLang="zh-CN" sz="1400" b="0" i="0" u="none" strike="noStrike" cap="none" normalizeH="0" baseline="0" dirty="0">
              <a:ln>
                <a:noFill/>
              </a:ln>
              <a:solidFill>
                <a:schemeClr val="tx1"/>
              </a:solidFill>
              <a:effectLst/>
              <a:latin typeface="Arial" panose="020B0604020202020204" pitchFamily="34" charset="0"/>
            </a:endParaRPr>
          </a:p>
        </p:txBody>
      </p:sp>
      <p:pic>
        <p:nvPicPr>
          <p:cNvPr id="11" name="图片 10">
            <a:extLst>
              <a:ext uri="{FF2B5EF4-FFF2-40B4-BE49-F238E27FC236}">
                <a16:creationId xmlns:a16="http://schemas.microsoft.com/office/drawing/2014/main" id="{2D390D1F-0E1A-4873-83DB-98B96B76C0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4900" y="1107953"/>
            <a:ext cx="1409858" cy="1409858"/>
          </a:xfrm>
          <a:prstGeom prst="rect">
            <a:avLst/>
          </a:prstGeom>
        </p:spPr>
      </p:pic>
    </p:spTree>
    <p:extLst>
      <p:ext uri="{BB962C8B-B14F-4D97-AF65-F5344CB8AC3E}">
        <p14:creationId xmlns:p14="http://schemas.microsoft.com/office/powerpoint/2010/main" val="399584095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Line 1"/>
          <p:cNvSpPr/>
          <p:nvPr/>
        </p:nvSpPr>
        <p:spPr>
          <a:xfrm>
            <a:off x="342000" y="1018080"/>
            <a:ext cx="8304120" cy="360"/>
          </a:xfrm>
          <a:prstGeom prst="line">
            <a:avLst/>
          </a:prstGeom>
          <a:ln w="19080">
            <a:solidFill>
              <a:srgbClr val="5B9BD5"/>
            </a:solidFill>
            <a:miter/>
          </a:ln>
        </p:spPr>
        <p:style>
          <a:lnRef idx="0">
            <a:scrgbClr r="0" g="0" b="0"/>
          </a:lnRef>
          <a:fillRef idx="0">
            <a:scrgbClr r="0" g="0" b="0"/>
          </a:fillRef>
          <a:effectRef idx="0">
            <a:scrgbClr r="0" g="0" b="0"/>
          </a:effectRef>
          <a:fontRef idx="minor"/>
        </p:style>
      </p:sp>
      <p:sp>
        <p:nvSpPr>
          <p:cNvPr id="145" name="Line 2"/>
          <p:cNvSpPr/>
          <p:nvPr/>
        </p:nvSpPr>
        <p:spPr>
          <a:xfrm>
            <a:off x="342000" y="1055520"/>
            <a:ext cx="5249880" cy="360"/>
          </a:xfrm>
          <a:prstGeom prst="line">
            <a:avLst/>
          </a:prstGeom>
          <a:ln w="76320">
            <a:solidFill>
              <a:srgbClr val="5B9BD5"/>
            </a:solidFill>
            <a:miter/>
          </a:ln>
        </p:spPr>
        <p:style>
          <a:lnRef idx="0">
            <a:scrgbClr r="0" g="0" b="0"/>
          </a:lnRef>
          <a:fillRef idx="0">
            <a:scrgbClr r="0" g="0" b="0"/>
          </a:fillRef>
          <a:effectRef idx="0">
            <a:scrgbClr r="0" g="0" b="0"/>
          </a:effectRef>
          <a:fontRef idx="minor"/>
        </p:style>
      </p:sp>
      <p:sp>
        <p:nvSpPr>
          <p:cNvPr id="146" name="CustomShape 3"/>
          <p:cNvSpPr/>
          <p:nvPr/>
        </p:nvSpPr>
        <p:spPr>
          <a:xfrm>
            <a:off x="342000" y="174240"/>
            <a:ext cx="4435560" cy="975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125000"/>
              </a:lnSpc>
            </a:pPr>
            <a:r>
              <a:rPr lang="en-US" sz="2800" b="0" strike="noStrike" spc="-1" dirty="0">
                <a:solidFill>
                  <a:srgbClr val="000000"/>
                </a:solidFill>
                <a:uFill>
                  <a:solidFill>
                    <a:srgbClr val="FFFFFF"/>
                  </a:solidFill>
                </a:uFill>
                <a:latin typeface="Arial"/>
                <a:ea typeface="DejaVu Sans"/>
              </a:rPr>
              <a:t>2. </a:t>
            </a:r>
            <a:r>
              <a:rPr lang="en-US" sz="2800" b="0" strike="noStrike" spc="-1" dirty="0" err="1">
                <a:solidFill>
                  <a:srgbClr val="000000"/>
                </a:solidFill>
                <a:uFill>
                  <a:solidFill>
                    <a:srgbClr val="FFFFFF"/>
                  </a:solidFill>
                </a:uFill>
                <a:latin typeface="Arial"/>
                <a:ea typeface="DejaVu Sans"/>
              </a:rPr>
              <a:t>CMake语法的主体框架</a:t>
            </a:r>
            <a:endParaRPr lang="en-US" sz="1800" b="0" strike="noStrike" spc="-1" dirty="0">
              <a:solidFill>
                <a:srgbClr val="000000"/>
              </a:solidFill>
              <a:uFill>
                <a:solidFill>
                  <a:srgbClr val="FFFFFF"/>
                </a:solidFill>
              </a:uFill>
              <a:latin typeface="Arial"/>
            </a:endParaRPr>
          </a:p>
        </p:txBody>
      </p:sp>
      <p:pic>
        <p:nvPicPr>
          <p:cNvPr id="7" name="图片 6">
            <a:extLst>
              <a:ext uri="{FF2B5EF4-FFF2-40B4-BE49-F238E27FC236}">
                <a16:creationId xmlns:a16="http://schemas.microsoft.com/office/drawing/2014/main" id="{B878CA14-C650-4B69-BC8F-588A3839DB3D}"/>
              </a:ext>
            </a:extLst>
          </p:cNvPr>
          <p:cNvPicPr>
            <a:picLocks noChangeAspect="1"/>
          </p:cNvPicPr>
          <p:nvPr/>
        </p:nvPicPr>
        <p:blipFill rotWithShape="1">
          <a:blip r:embed="rId2"/>
          <a:srcRect t="11102" b="12412"/>
          <a:stretch/>
        </p:blipFill>
        <p:spPr>
          <a:xfrm>
            <a:off x="5868645" y="489084"/>
            <a:ext cx="2250855" cy="466784"/>
          </a:xfrm>
          <a:prstGeom prst="rect">
            <a:avLst/>
          </a:prstGeom>
        </p:spPr>
      </p:pic>
      <p:pic>
        <p:nvPicPr>
          <p:cNvPr id="8" name="图片 7">
            <a:extLst>
              <a:ext uri="{FF2B5EF4-FFF2-40B4-BE49-F238E27FC236}">
                <a16:creationId xmlns:a16="http://schemas.microsoft.com/office/drawing/2014/main" id="{5B530CA7-52E8-4406-838F-596B174587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9500" y="433784"/>
            <a:ext cx="535258" cy="535258"/>
          </a:xfrm>
          <a:prstGeom prst="rect">
            <a:avLst/>
          </a:prstGeom>
        </p:spPr>
      </p:pic>
      <p:sp>
        <p:nvSpPr>
          <p:cNvPr id="9" name="文本框 8">
            <a:extLst>
              <a:ext uri="{FF2B5EF4-FFF2-40B4-BE49-F238E27FC236}">
                <a16:creationId xmlns:a16="http://schemas.microsoft.com/office/drawing/2014/main" id="{E8B0C851-09B4-4E0F-92ED-B6E51FC6AF28}"/>
              </a:ext>
            </a:extLst>
          </p:cNvPr>
          <p:cNvSpPr txBox="1"/>
          <p:nvPr/>
        </p:nvSpPr>
        <p:spPr>
          <a:xfrm>
            <a:off x="6408388" y="1317689"/>
            <a:ext cx="2615500" cy="3611181"/>
          </a:xfrm>
          <a:prstGeom prst="rect">
            <a:avLst/>
          </a:prstGeom>
          <a:noFill/>
          <a:ln>
            <a:solidFill>
              <a:schemeClr val="accent1"/>
            </a:solidFill>
            <a:prstDash val="lgDash"/>
          </a:ln>
        </p:spPr>
        <p:txBody>
          <a:bodyPr wrap="square" rtlCol="0">
            <a:spAutoFit/>
          </a:bodyPr>
          <a:lstStyle/>
          <a:p>
            <a:pPr>
              <a:lnSpc>
                <a:spcPct val="200000"/>
              </a:lnSpc>
            </a:pPr>
            <a:r>
              <a:rPr lang="zh-CN" altLang="en-US" sz="1600" dirty="0"/>
              <a:t>主体框架</a:t>
            </a:r>
            <a:r>
              <a:rPr lang="en-US" altLang="zh-CN" sz="1600" dirty="0"/>
              <a:t>:</a:t>
            </a:r>
          </a:p>
          <a:p>
            <a:pPr marL="285750" indent="-285750">
              <a:lnSpc>
                <a:spcPct val="200000"/>
              </a:lnSpc>
              <a:buFont typeface="Arial" panose="020B0604020202020204" pitchFamily="34" charset="0"/>
              <a:buChar char="•"/>
            </a:pPr>
            <a:r>
              <a:rPr lang="zh-CN" altLang="en-US" sz="1400" dirty="0"/>
              <a:t>工程配置部分</a:t>
            </a:r>
            <a:endParaRPr lang="en-US" altLang="zh-CN" sz="1400" dirty="0"/>
          </a:p>
          <a:p>
            <a:pPr>
              <a:lnSpc>
                <a:spcPct val="200000"/>
              </a:lnSpc>
            </a:pPr>
            <a:r>
              <a:rPr lang="zh-CN" altLang="en-US" sz="1100" dirty="0"/>
              <a:t>工程名、编译调试模式、编译系统语言</a:t>
            </a:r>
            <a:endParaRPr lang="en-US" altLang="zh-CN" sz="1100" dirty="0"/>
          </a:p>
          <a:p>
            <a:pPr marL="285750" indent="-285750">
              <a:lnSpc>
                <a:spcPct val="200000"/>
              </a:lnSpc>
              <a:buFont typeface="Arial" panose="020B0604020202020204" pitchFamily="34" charset="0"/>
              <a:buChar char="•"/>
            </a:pPr>
            <a:r>
              <a:rPr lang="zh-CN" altLang="en-US" sz="1400" dirty="0"/>
              <a:t>依赖执行部分</a:t>
            </a:r>
            <a:endParaRPr lang="en-US" altLang="zh-CN" sz="1400" dirty="0"/>
          </a:p>
          <a:p>
            <a:pPr>
              <a:lnSpc>
                <a:spcPct val="200000"/>
              </a:lnSpc>
            </a:pPr>
            <a:r>
              <a:rPr lang="zh-CN" altLang="en-US" sz="1100" dirty="0"/>
              <a:t>工程包，头文件、依赖库等</a:t>
            </a:r>
            <a:endParaRPr lang="en-US" altLang="zh-CN" sz="1100" dirty="0"/>
          </a:p>
          <a:p>
            <a:pPr marL="285750" indent="-285750">
              <a:lnSpc>
                <a:spcPct val="200000"/>
              </a:lnSpc>
              <a:buFont typeface="Arial" panose="020B0604020202020204" pitchFamily="34" charset="0"/>
              <a:buChar char="•"/>
            </a:pPr>
            <a:r>
              <a:rPr lang="zh-CN" altLang="en-US" sz="1400" dirty="0"/>
              <a:t>其他辅助部分</a:t>
            </a:r>
            <a:r>
              <a:rPr lang="en-US" altLang="zh-CN" sz="1400" dirty="0"/>
              <a:t>(</a:t>
            </a:r>
            <a:r>
              <a:rPr lang="zh-CN" altLang="en-US" sz="1400" dirty="0"/>
              <a:t>非必需</a:t>
            </a:r>
            <a:r>
              <a:rPr lang="en-US" altLang="zh-CN" sz="1400" dirty="0"/>
              <a:t>)</a:t>
            </a:r>
          </a:p>
          <a:p>
            <a:pPr>
              <a:lnSpc>
                <a:spcPct val="200000"/>
              </a:lnSpc>
            </a:pPr>
            <a:r>
              <a:rPr lang="zh-CN" altLang="en-US" sz="1100" dirty="0"/>
              <a:t>参数打印、遍历目录等</a:t>
            </a:r>
            <a:endParaRPr lang="en-US" altLang="zh-CN" sz="1100" dirty="0"/>
          </a:p>
          <a:p>
            <a:pPr marL="285750" indent="-285750">
              <a:lnSpc>
                <a:spcPct val="200000"/>
              </a:lnSpc>
              <a:buFont typeface="Arial" panose="020B0604020202020204" pitchFamily="34" charset="0"/>
              <a:buChar char="•"/>
            </a:pPr>
            <a:r>
              <a:rPr lang="zh-CN" altLang="en-US" sz="1400" dirty="0"/>
              <a:t>判断控制部分</a:t>
            </a:r>
            <a:r>
              <a:rPr lang="en-US" altLang="zh-CN" sz="1400" dirty="0"/>
              <a:t>(</a:t>
            </a:r>
            <a:r>
              <a:rPr lang="zh-CN" altLang="en-US" sz="1400" dirty="0"/>
              <a:t>非必需</a:t>
            </a:r>
            <a:r>
              <a:rPr lang="en-US" altLang="zh-CN" sz="1400" dirty="0"/>
              <a:t>)</a:t>
            </a:r>
          </a:p>
          <a:p>
            <a:pPr>
              <a:lnSpc>
                <a:spcPct val="200000"/>
              </a:lnSpc>
            </a:pPr>
            <a:r>
              <a:rPr lang="zh-CN" altLang="en-US" sz="1100" dirty="0"/>
              <a:t>条件判断、函数定义、条件执行等</a:t>
            </a:r>
            <a:endParaRPr lang="en-US" altLang="zh-CN" sz="1100" dirty="0"/>
          </a:p>
        </p:txBody>
      </p:sp>
      <p:pic>
        <p:nvPicPr>
          <p:cNvPr id="4" name="图片 3">
            <a:extLst>
              <a:ext uri="{FF2B5EF4-FFF2-40B4-BE49-F238E27FC236}">
                <a16:creationId xmlns:a16="http://schemas.microsoft.com/office/drawing/2014/main" id="{3C0DB12F-1209-4D3D-B37E-31084D9242F2}"/>
              </a:ext>
            </a:extLst>
          </p:cNvPr>
          <p:cNvPicPr>
            <a:picLocks noChangeAspect="1"/>
          </p:cNvPicPr>
          <p:nvPr/>
        </p:nvPicPr>
        <p:blipFill>
          <a:blip r:embed="rId4"/>
          <a:stretch>
            <a:fillRect/>
          </a:stretch>
        </p:blipFill>
        <p:spPr>
          <a:xfrm>
            <a:off x="342000" y="1317688"/>
            <a:ext cx="5943395" cy="3614759"/>
          </a:xfrm>
          <a:prstGeom prst="rect">
            <a:avLst/>
          </a:prstGeom>
        </p:spPr>
      </p:pic>
    </p:spTree>
    <p:extLst>
      <p:ext uri="{BB962C8B-B14F-4D97-AF65-F5344CB8AC3E}">
        <p14:creationId xmlns:p14="http://schemas.microsoft.com/office/powerpoint/2010/main" val="65970022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3799</TotalTime>
  <Words>3543</Words>
  <Application>Microsoft Office PowerPoint</Application>
  <PresentationFormat>全屏显示(16:9)</PresentationFormat>
  <Paragraphs>459</Paragraphs>
  <Slides>63</Slides>
  <Notes>4</Notes>
  <HiddenSlides>0</HiddenSlides>
  <MMClips>0</MMClips>
  <ScaleCrop>false</ScaleCrop>
  <HeadingPairs>
    <vt:vector size="8" baseType="variant">
      <vt:variant>
        <vt:lpstr>已用的字体</vt:lpstr>
      </vt:variant>
      <vt:variant>
        <vt:i4>14</vt:i4>
      </vt:variant>
      <vt:variant>
        <vt:lpstr>主题</vt:lpstr>
      </vt:variant>
      <vt:variant>
        <vt:i4>3</vt:i4>
      </vt:variant>
      <vt:variant>
        <vt:lpstr>嵌入 OLE 服务器</vt:lpstr>
      </vt:variant>
      <vt:variant>
        <vt:i4>1</vt:i4>
      </vt:variant>
      <vt:variant>
        <vt:lpstr>幻灯片标题</vt:lpstr>
      </vt:variant>
      <vt:variant>
        <vt:i4>63</vt:i4>
      </vt:variant>
    </vt:vector>
  </HeadingPairs>
  <TitlesOfParts>
    <vt:vector size="81" baseType="lpstr">
      <vt:lpstr>Arial Unicode MS</vt:lpstr>
      <vt:lpstr>DejaVu Sans</vt:lpstr>
      <vt:lpstr>StarSymbol</vt:lpstr>
      <vt:lpstr>等线</vt:lpstr>
      <vt:lpstr>黑体</vt:lpstr>
      <vt:lpstr>Microsoft YaHei</vt:lpstr>
      <vt:lpstr>Microsoft YaHei</vt:lpstr>
      <vt:lpstr>Arial</vt:lpstr>
      <vt:lpstr>Calibri</vt:lpstr>
      <vt:lpstr>Georgia</vt:lpstr>
      <vt:lpstr>Symbol</vt:lpstr>
      <vt:lpstr>Times New Roman</vt:lpstr>
      <vt:lpstr>Verdana</vt:lpstr>
      <vt:lpstr>Wingdings</vt:lpstr>
      <vt:lpstr>Office Theme</vt:lpstr>
      <vt:lpstr>Office Theme</vt:lpstr>
      <vt:lpstr>Office Theme</vt:lpstr>
      <vt:lpstr>包装程序外壳对象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saikr</dc:creator>
  <dc:description/>
  <cp:lastModifiedBy>Pan Henry</cp:lastModifiedBy>
  <cp:revision>1552</cp:revision>
  <dcterms:created xsi:type="dcterms:W3CDTF">2017-03-07T07:29:00Z</dcterms:created>
  <dcterms:modified xsi:type="dcterms:W3CDTF">2019-11-16T14:50:53Z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KSOProductBuildVer">
    <vt:lpwstr>2052-10.1.0.6930</vt:lpwstr>
  </property>
  <property fmtid="{D5CDD505-2E9C-101B-9397-08002B2CF9AE}" pid="6" name="LinksUpToDate">
    <vt:bool>false</vt:bool>
  </property>
  <property fmtid="{D5CDD505-2E9C-101B-9397-08002B2CF9AE}" pid="7" name="MMClips">
    <vt:i4>0</vt:i4>
  </property>
  <property fmtid="{D5CDD505-2E9C-101B-9397-08002B2CF9AE}" pid="8" name="Notes">
    <vt:i4>2</vt:i4>
  </property>
  <property fmtid="{D5CDD505-2E9C-101B-9397-08002B2CF9AE}" pid="9" name="PresentationFormat">
    <vt:lpwstr>全屏显示(16:9)</vt:lpwstr>
  </property>
  <property fmtid="{D5CDD505-2E9C-101B-9397-08002B2CF9AE}" pid="10" name="ScaleCrop">
    <vt:bool>false</vt:bool>
  </property>
  <property fmtid="{D5CDD505-2E9C-101B-9397-08002B2CF9AE}" pid="11" name="ShareDoc">
    <vt:bool>false</vt:bool>
  </property>
  <property fmtid="{D5CDD505-2E9C-101B-9397-08002B2CF9AE}" pid="12" name="Slides">
    <vt:i4>14</vt:i4>
  </property>
</Properties>
</file>